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2"/>
  </p:notesMasterIdLst>
  <p:handoutMasterIdLst>
    <p:handoutMasterId r:id="rId183"/>
  </p:handoutMasterIdLst>
  <p:sldIdLst>
    <p:sldId id="256" r:id="rId2"/>
    <p:sldId id="265" r:id="rId3"/>
    <p:sldId id="682" r:id="rId4"/>
    <p:sldId id="266" r:id="rId5"/>
    <p:sldId id="747" r:id="rId6"/>
    <p:sldId id="720" r:id="rId7"/>
    <p:sldId id="723" r:id="rId8"/>
    <p:sldId id="384" r:id="rId9"/>
    <p:sldId id="722" r:id="rId10"/>
    <p:sldId id="721" r:id="rId11"/>
    <p:sldId id="718" r:id="rId12"/>
    <p:sldId id="731" r:id="rId13"/>
    <p:sldId id="681" r:id="rId14"/>
    <p:sldId id="728" r:id="rId15"/>
    <p:sldId id="725" r:id="rId16"/>
    <p:sldId id="732" r:id="rId17"/>
    <p:sldId id="729" r:id="rId18"/>
    <p:sldId id="727" r:id="rId19"/>
    <p:sldId id="733" r:id="rId20"/>
    <p:sldId id="734" r:id="rId21"/>
    <p:sldId id="744" r:id="rId22"/>
    <p:sldId id="745" r:id="rId23"/>
    <p:sldId id="726" r:id="rId24"/>
    <p:sldId id="735" r:id="rId25"/>
    <p:sldId id="736" r:id="rId26"/>
    <p:sldId id="737" r:id="rId27"/>
    <p:sldId id="738" r:id="rId28"/>
    <p:sldId id="739" r:id="rId29"/>
    <p:sldId id="740" r:id="rId30"/>
    <p:sldId id="741" r:id="rId31"/>
    <p:sldId id="490" r:id="rId32"/>
    <p:sldId id="716" r:id="rId33"/>
    <p:sldId id="763" r:id="rId34"/>
    <p:sldId id="764" r:id="rId35"/>
    <p:sldId id="767" r:id="rId36"/>
    <p:sldId id="750" r:id="rId37"/>
    <p:sldId id="895" r:id="rId38"/>
    <p:sldId id="768" r:id="rId39"/>
    <p:sldId id="769" r:id="rId40"/>
    <p:sldId id="765" r:id="rId41"/>
    <p:sldId id="770" r:id="rId42"/>
    <p:sldId id="766" r:id="rId43"/>
    <p:sldId id="771" r:id="rId44"/>
    <p:sldId id="896" r:id="rId45"/>
    <p:sldId id="897" r:id="rId46"/>
    <p:sldId id="898" r:id="rId47"/>
    <p:sldId id="772" r:id="rId48"/>
    <p:sldId id="899" r:id="rId49"/>
    <p:sldId id="773" r:id="rId50"/>
    <p:sldId id="775" r:id="rId51"/>
    <p:sldId id="774" r:id="rId52"/>
    <p:sldId id="776" r:id="rId53"/>
    <p:sldId id="777" r:id="rId54"/>
    <p:sldId id="778" r:id="rId55"/>
    <p:sldId id="779" r:id="rId56"/>
    <p:sldId id="780" r:id="rId57"/>
    <p:sldId id="781" r:id="rId58"/>
    <p:sldId id="782" r:id="rId59"/>
    <p:sldId id="788" r:id="rId60"/>
    <p:sldId id="742" r:id="rId61"/>
    <p:sldId id="752" r:id="rId62"/>
    <p:sldId id="743" r:id="rId63"/>
    <p:sldId id="746" r:id="rId64"/>
    <p:sldId id="789" r:id="rId65"/>
    <p:sldId id="790" r:id="rId66"/>
    <p:sldId id="791" r:id="rId67"/>
    <p:sldId id="792" r:id="rId68"/>
    <p:sldId id="793" r:id="rId69"/>
    <p:sldId id="794" r:id="rId70"/>
    <p:sldId id="795" r:id="rId71"/>
    <p:sldId id="796" r:id="rId72"/>
    <p:sldId id="797" r:id="rId73"/>
    <p:sldId id="798" r:id="rId74"/>
    <p:sldId id="800" r:id="rId75"/>
    <p:sldId id="801" r:id="rId76"/>
    <p:sldId id="802" r:id="rId77"/>
    <p:sldId id="803" r:id="rId78"/>
    <p:sldId id="799" r:id="rId79"/>
    <p:sldId id="804" r:id="rId80"/>
    <p:sldId id="805" r:id="rId81"/>
    <p:sldId id="806" r:id="rId82"/>
    <p:sldId id="807" r:id="rId83"/>
    <p:sldId id="762" r:id="rId84"/>
    <p:sldId id="808" r:id="rId85"/>
    <p:sldId id="749" r:id="rId86"/>
    <p:sldId id="751" r:id="rId87"/>
    <p:sldId id="809" r:id="rId88"/>
    <p:sldId id="810" r:id="rId89"/>
    <p:sldId id="811" r:id="rId90"/>
    <p:sldId id="812" r:id="rId91"/>
    <p:sldId id="813" r:id="rId92"/>
    <p:sldId id="814" r:id="rId93"/>
    <p:sldId id="815" r:id="rId94"/>
    <p:sldId id="816" r:id="rId95"/>
    <p:sldId id="817" r:id="rId96"/>
    <p:sldId id="818" r:id="rId97"/>
    <p:sldId id="819" r:id="rId98"/>
    <p:sldId id="820" r:id="rId99"/>
    <p:sldId id="821" r:id="rId100"/>
    <p:sldId id="822" r:id="rId101"/>
    <p:sldId id="823" r:id="rId102"/>
    <p:sldId id="824" r:id="rId103"/>
    <p:sldId id="825" r:id="rId104"/>
    <p:sldId id="826" r:id="rId105"/>
    <p:sldId id="827" r:id="rId106"/>
    <p:sldId id="829" r:id="rId107"/>
    <p:sldId id="830" r:id="rId108"/>
    <p:sldId id="831" r:id="rId109"/>
    <p:sldId id="832" r:id="rId110"/>
    <p:sldId id="833" r:id="rId111"/>
    <p:sldId id="834" r:id="rId112"/>
    <p:sldId id="835" r:id="rId113"/>
    <p:sldId id="828" r:id="rId114"/>
    <p:sldId id="900" r:id="rId115"/>
    <p:sldId id="836" r:id="rId116"/>
    <p:sldId id="837" r:id="rId117"/>
    <p:sldId id="838" r:id="rId118"/>
    <p:sldId id="839" r:id="rId119"/>
    <p:sldId id="840" r:id="rId120"/>
    <p:sldId id="841" r:id="rId121"/>
    <p:sldId id="854" r:id="rId122"/>
    <p:sldId id="855" r:id="rId123"/>
    <p:sldId id="856" r:id="rId124"/>
    <p:sldId id="857" r:id="rId125"/>
    <p:sldId id="842" r:id="rId126"/>
    <p:sldId id="843" r:id="rId127"/>
    <p:sldId id="844" r:id="rId128"/>
    <p:sldId id="845" r:id="rId129"/>
    <p:sldId id="846" r:id="rId130"/>
    <p:sldId id="847" r:id="rId131"/>
    <p:sldId id="848" r:id="rId132"/>
    <p:sldId id="849" r:id="rId133"/>
    <p:sldId id="850" r:id="rId134"/>
    <p:sldId id="851" r:id="rId135"/>
    <p:sldId id="852" r:id="rId136"/>
    <p:sldId id="853" r:id="rId137"/>
    <p:sldId id="859" r:id="rId138"/>
    <p:sldId id="860" r:id="rId139"/>
    <p:sldId id="861" r:id="rId140"/>
    <p:sldId id="862" r:id="rId141"/>
    <p:sldId id="863" r:id="rId142"/>
    <p:sldId id="864" r:id="rId143"/>
    <p:sldId id="865" r:id="rId144"/>
    <p:sldId id="866" r:id="rId145"/>
    <p:sldId id="867" r:id="rId146"/>
    <p:sldId id="868" r:id="rId147"/>
    <p:sldId id="869" r:id="rId148"/>
    <p:sldId id="870" r:id="rId149"/>
    <p:sldId id="871" r:id="rId150"/>
    <p:sldId id="872" r:id="rId151"/>
    <p:sldId id="873" r:id="rId152"/>
    <p:sldId id="874" r:id="rId153"/>
    <p:sldId id="875" r:id="rId154"/>
    <p:sldId id="876" r:id="rId155"/>
    <p:sldId id="877" r:id="rId156"/>
    <p:sldId id="878" r:id="rId157"/>
    <p:sldId id="879" r:id="rId158"/>
    <p:sldId id="880" r:id="rId159"/>
    <p:sldId id="881" r:id="rId160"/>
    <p:sldId id="882" r:id="rId161"/>
    <p:sldId id="883" r:id="rId162"/>
    <p:sldId id="884" r:id="rId163"/>
    <p:sldId id="885" r:id="rId164"/>
    <p:sldId id="901" r:id="rId165"/>
    <p:sldId id="888" r:id="rId166"/>
    <p:sldId id="889" r:id="rId167"/>
    <p:sldId id="890" r:id="rId168"/>
    <p:sldId id="891" r:id="rId169"/>
    <p:sldId id="892" r:id="rId170"/>
    <p:sldId id="902" r:id="rId171"/>
    <p:sldId id="903" r:id="rId172"/>
    <p:sldId id="904" r:id="rId173"/>
    <p:sldId id="894" r:id="rId174"/>
    <p:sldId id="905" r:id="rId175"/>
    <p:sldId id="906" r:id="rId176"/>
    <p:sldId id="907" r:id="rId177"/>
    <p:sldId id="908" r:id="rId178"/>
    <p:sldId id="909" r:id="rId179"/>
    <p:sldId id="910" r:id="rId180"/>
    <p:sldId id="264" r:id="rId181"/>
  </p:sldIdLst>
  <p:sldSz cx="12192000" cy="6858000"/>
  <p:notesSz cx="6858000" cy="9144000"/>
  <p:embeddedFontLst>
    <p:embeddedFont>
      <p:font typeface="Cambria Math" panose="02040503050406030204" pitchFamily="18" charset="0"/>
      <p:regular r:id="rId184"/>
    </p:embeddedFont>
    <p:embeddedFont>
      <p:font typeface="Roboto Condensed" panose="02000000000000000000" pitchFamily="2" charset="0"/>
      <p:regular r:id="rId185"/>
      <p:bold r:id="rId186"/>
      <p:italic r:id="rId187"/>
      <p:boldItalic r:id="rId188"/>
    </p:embeddedFont>
    <p:embeddedFont>
      <p:font typeface="Roboto Condensed Light" panose="02000000000000000000" pitchFamily="2" charset="0"/>
      <p:regular r:id="rId189"/>
      <p:italic r:id="rId190"/>
    </p:embeddedFont>
    <p:embeddedFont>
      <p:font typeface="Wingdings 2" panose="05020102010507070707" pitchFamily="18" charset="2"/>
      <p:regular r:id="rId191"/>
    </p:embeddedFont>
    <p:embeddedFont>
      <p:font typeface="Wingdings 3" panose="05040102010807070707" pitchFamily="18" charset="2"/>
      <p:regular r:id="rId1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mGfUiNij8I18W1tPNacSdw==" hashData="DV8p5lmQ4/f30U1eRLGcF6WJ/1vcBX8GG+UqrB4ufjQ/uoOnS6ivXJtNsNb9SJyhy0YqIluJvmokFJ37JZt9FA=="/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0FE7"/>
    <a:srgbClr val="005E6A"/>
    <a:srgbClr val="0E4AA4"/>
    <a:srgbClr val="0E47A1"/>
    <a:srgbClr val="3A7F88"/>
    <a:srgbClr val="FADFCC"/>
    <a:srgbClr val="B7A9A0"/>
    <a:srgbClr val="B71B1C"/>
    <a:srgbClr val="ED8733"/>
    <a:srgbClr val="D10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776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8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9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1.fntdata"/><Relationship Id="rId189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heme" Target="theme/theme1.xml"/><Relationship Id="rId190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3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691E0-E0E7-464F-892B-71ACC2518A4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3689D-5810-4E66-9D5F-1657D824C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60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openxmlformats.org/officeDocument/2006/relationships/image" Target="../media/image1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Dhvanik H. Zala</a:t>
            </a: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976258" y="6604000"/>
            <a:ext cx="4239482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4 – Graph Theory - I</a:t>
            </a:r>
          </a:p>
        </p:txBody>
      </p:sp>
    </p:spTree>
    <p:extLst>
      <p:ext uri="{BB962C8B-B14F-4D97-AF65-F5344CB8AC3E}">
        <p14:creationId xmlns:p14="http://schemas.microsoft.com/office/powerpoint/2010/main" val="1306942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5C24A8B-C009-4A74-9481-67BB67CA49B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46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CFBA18-DBB7-4232-9BDC-C0D95AE93AF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D49F10-F713-AD06-6440-6C6BB452A6F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579226" y="2084604"/>
            <a:ext cx="3433959" cy="143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84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E75AD4F-9BB9-4005-AB78-4A6D388A4C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57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964C355-848F-46E4-BB2A-EA2EE69FEBA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93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36D56FE-CA91-4481-9096-27448303AC2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57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561853C-B15A-4153-A982-7E7EB1213BC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01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76521A-C815-4A64-A047-CE405ED0E59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99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98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18DFAF-9B15-4199-9C36-C730A2CE6C5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FB250A-3893-87F0-04F7-777249C1CBE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062429" y="1979469"/>
            <a:ext cx="2875475" cy="216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44A518A-BE68-4048-BDCB-77578CB5723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4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Dhvanik H. Zala</a:t>
            </a: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933652" y="6604000"/>
            <a:ext cx="43246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4 – Graph Theory - I</a:t>
            </a:r>
          </a:p>
        </p:txBody>
      </p:sp>
    </p:spTree>
    <p:extLst>
      <p:ext uri="{BB962C8B-B14F-4D97-AF65-F5344CB8AC3E}">
        <p14:creationId xmlns:p14="http://schemas.microsoft.com/office/powerpoint/2010/main" val="529939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248CBD5-99BA-4017-857A-5ED400F4365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2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Dhvanik H. Zala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933652" y="6604000"/>
            <a:ext cx="43246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4 – Graph Theory - I</a:t>
            </a:r>
          </a:p>
        </p:txBody>
      </p:sp>
    </p:spTree>
    <p:extLst>
      <p:ext uri="{BB962C8B-B14F-4D97-AF65-F5344CB8AC3E}">
        <p14:creationId xmlns:p14="http://schemas.microsoft.com/office/powerpoint/2010/main" val="3385785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">
            <a:extLst>
              <a:ext uri="{FF2B5EF4-FFF2-40B4-BE49-F238E27FC236}">
                <a16:creationId xmlns:a16="http://schemas.microsoft.com/office/drawing/2014/main" id="{FAF5BE7E-C0E8-40F1-4967-8FBD0AD03B30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0677938" y="6350844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790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Dhvanik H. Zala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933652" y="6604000"/>
            <a:ext cx="43246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4 – Graph Theory - I</a:t>
            </a:r>
          </a:p>
        </p:txBody>
      </p:sp>
    </p:spTree>
    <p:extLst>
      <p:ext uri="{BB962C8B-B14F-4D97-AF65-F5344CB8AC3E}">
        <p14:creationId xmlns:p14="http://schemas.microsoft.com/office/powerpoint/2010/main" val="4185281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Dhvanik H. Zala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933652" y="6604000"/>
            <a:ext cx="43246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4 – Graph Theory - I</a:t>
            </a:r>
          </a:p>
        </p:txBody>
      </p:sp>
    </p:spTree>
    <p:extLst>
      <p:ext uri="{BB962C8B-B14F-4D97-AF65-F5344CB8AC3E}">
        <p14:creationId xmlns:p14="http://schemas.microsoft.com/office/powerpoint/2010/main" val="1879831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31179" y="6000405"/>
            <a:ext cx="1649043" cy="501287"/>
            <a:chOff x="10721798" y="852808"/>
            <a:chExt cx="1339023" cy="40704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Dhvanik H. Zala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933652" y="6604000"/>
            <a:ext cx="43246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4 – Graph Theory - I</a:t>
            </a:r>
          </a:p>
        </p:txBody>
      </p:sp>
    </p:spTree>
    <p:extLst>
      <p:ext uri="{BB962C8B-B14F-4D97-AF65-F5344CB8AC3E}">
        <p14:creationId xmlns:p14="http://schemas.microsoft.com/office/powerpoint/2010/main" val="362067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77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7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684" r:id="rId18"/>
    <p:sldLayoutId id="2147483711" r:id="rId19"/>
    <p:sldLayoutId id="214748371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cleanpng.com/free/cyber-security.htm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0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41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Relationship Id="rId43" Type="http://schemas.openxmlformats.org/officeDocument/2006/relationships/image" Target="NULL"/><Relationship Id="rId8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NUL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253.png"/><Relationship Id="rId3" Type="http://schemas.openxmlformats.org/officeDocument/2006/relationships/image" Target="NULL"/><Relationship Id="rId21" Type="http://schemas.openxmlformats.org/officeDocument/2006/relationships/image" Target="../media/image256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252.png"/><Relationship Id="rId2" Type="http://schemas.openxmlformats.org/officeDocument/2006/relationships/image" Target="../media/image245.png"/><Relationship Id="rId16" Type="http://schemas.openxmlformats.org/officeDocument/2006/relationships/image" Target="../media/image251.png"/><Relationship Id="rId20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247.png"/><Relationship Id="rId15" Type="http://schemas.openxmlformats.org/officeDocument/2006/relationships/image" Target="../media/image249.png"/><Relationship Id="rId10" Type="http://schemas.openxmlformats.org/officeDocument/2006/relationships/image" Target="NULL"/><Relationship Id="rId19" Type="http://schemas.openxmlformats.org/officeDocument/2006/relationships/image" Target="../media/image254.png"/><Relationship Id="rId4" Type="http://schemas.openxmlformats.org/officeDocument/2006/relationships/image" Target="../media/image246.png"/><Relationship Id="rId9" Type="http://schemas.openxmlformats.org/officeDocument/2006/relationships/image" Target="NULL"/><Relationship Id="rId14" Type="http://schemas.openxmlformats.org/officeDocument/2006/relationships/image" Target="../media/image248.png"/><Relationship Id="rId22" Type="http://schemas.openxmlformats.org/officeDocument/2006/relationships/image" Target="../media/image257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247.png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246.png"/><Relationship Id="rId5" Type="http://schemas.openxmlformats.org/officeDocument/2006/relationships/image" Target="NULL"/><Relationship Id="rId15" Type="http://schemas.openxmlformats.org/officeDocument/2006/relationships/image" Target="../media/image258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259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reecodecamp.org/news/data-structures-101-graphs-a-visual-introduction-for-beginners-6d88f36ec768/" TargetMode="Externa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63.png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264.png"/><Relationship Id="rId22" Type="http://schemas.openxmlformats.org/officeDocument/2006/relationships/image" Target="NUL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1.png"/><Relationship Id="rId2" Type="http://schemas.openxmlformats.org/officeDocument/2006/relationships/image" Target="../media/image2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../media/image269.png"/><Relationship Id="rId3" Type="http://schemas.openxmlformats.org/officeDocument/2006/relationships/image" Target="NULL"/><Relationship Id="rId21" Type="http://schemas.openxmlformats.org/officeDocument/2006/relationships/image" Target="../media/image267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../media/image266.png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../media/image268.png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../media/image270.png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../media/image27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Relationship Id="rId4" Type="http://schemas.openxmlformats.org/officeDocument/2006/relationships/image" Target="NUL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2.png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274.png"/><Relationship Id="rId21" Type="http://schemas.openxmlformats.org/officeDocument/2006/relationships/image" Target="NULL"/><Relationship Id="rId7" Type="http://schemas.openxmlformats.org/officeDocument/2006/relationships/image" Target="../media/image2481.png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71.png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../media/image2461.png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../media/image2512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2522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5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7.png"/><Relationship Id="rId4" Type="http://schemas.openxmlformats.org/officeDocument/2006/relationships/image" Target="../media/image275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45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278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591.png"/><Relationship Id="rId7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2641.png"/><Relationship Id="rId9" Type="http://schemas.openxmlformats.org/officeDocument/2006/relationships/image" Target="../media/image27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49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1.png"/><Relationship Id="rId7" Type="http://schemas.openxmlformats.org/officeDocument/2006/relationships/image" Target="../media/image2691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1.png"/><Relationship Id="rId5" Type="http://schemas.openxmlformats.org/officeDocument/2006/relationships/image" Target="../media/image2671.png"/><Relationship Id="rId4" Type="http://schemas.openxmlformats.org/officeDocument/2006/relationships/image" Target="../media/image28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284.png"/><Relationship Id="rId5" Type="http://schemas.openxmlformats.org/officeDocument/2006/relationships/image" Target="../media/image2721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4.png"/><Relationship Id="rId7" Type="http://schemas.openxmlformats.org/officeDocument/2006/relationships/image" Target="../media/image285.png"/><Relationship Id="rId2" Type="http://schemas.openxmlformats.org/officeDocument/2006/relationships/image" Target="../media/image272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28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287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2751.png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2.png"/><Relationship Id="rId5" Type="http://schemas.openxmlformats.org/officeDocument/2006/relationships/image" Target="../media/image1710.png"/><Relationship Id="rId4" Type="http://schemas.openxmlformats.org/officeDocument/2006/relationships/image" Target="../media/image1610.png"/></Relationships>
</file>

<file path=ppt/slides/_rels/slide1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2.png"/><Relationship Id="rId18" Type="http://schemas.openxmlformats.org/officeDocument/2006/relationships/image" Target="../media/image307.png"/><Relationship Id="rId26" Type="http://schemas.openxmlformats.org/officeDocument/2006/relationships/image" Target="../media/image316.png"/><Relationship Id="rId3" Type="http://schemas.openxmlformats.org/officeDocument/2006/relationships/image" Target="../media/image290.png"/><Relationship Id="rId21" Type="http://schemas.openxmlformats.org/officeDocument/2006/relationships/image" Target="../media/image310.png"/><Relationship Id="rId34" Type="http://schemas.openxmlformats.org/officeDocument/2006/relationships/image" Target="../media/image324.png"/><Relationship Id="rId7" Type="http://schemas.openxmlformats.org/officeDocument/2006/relationships/image" Target="../media/image295.png"/><Relationship Id="rId12" Type="http://schemas.openxmlformats.org/officeDocument/2006/relationships/image" Target="../media/image300.png"/><Relationship Id="rId17" Type="http://schemas.openxmlformats.org/officeDocument/2006/relationships/image" Target="../media/image306.png"/><Relationship Id="rId25" Type="http://schemas.openxmlformats.org/officeDocument/2006/relationships/image" Target="../media/image315.png"/><Relationship Id="rId33" Type="http://schemas.openxmlformats.org/officeDocument/2006/relationships/image" Target="../media/image323.png"/><Relationship Id="rId2" Type="http://schemas.openxmlformats.org/officeDocument/2006/relationships/image" Target="../media/image289.png"/><Relationship Id="rId16" Type="http://schemas.openxmlformats.org/officeDocument/2006/relationships/image" Target="../media/image305.png"/><Relationship Id="rId20" Type="http://schemas.openxmlformats.org/officeDocument/2006/relationships/image" Target="../media/image309.png"/><Relationship Id="rId29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24" Type="http://schemas.openxmlformats.org/officeDocument/2006/relationships/image" Target="../media/image314.png"/><Relationship Id="rId32" Type="http://schemas.openxmlformats.org/officeDocument/2006/relationships/image" Target="../media/image322.png"/><Relationship Id="rId5" Type="http://schemas.openxmlformats.org/officeDocument/2006/relationships/image" Target="../media/image293.png"/><Relationship Id="rId15" Type="http://schemas.openxmlformats.org/officeDocument/2006/relationships/image" Target="../media/image304.png"/><Relationship Id="rId23" Type="http://schemas.openxmlformats.org/officeDocument/2006/relationships/image" Target="../media/image313.png"/><Relationship Id="rId28" Type="http://schemas.openxmlformats.org/officeDocument/2006/relationships/image" Target="../media/image318.png"/><Relationship Id="rId36" Type="http://schemas.openxmlformats.org/officeDocument/2006/relationships/image" Target="../media/image326.png"/><Relationship Id="rId10" Type="http://schemas.openxmlformats.org/officeDocument/2006/relationships/image" Target="../media/image298.png"/><Relationship Id="rId19" Type="http://schemas.openxmlformats.org/officeDocument/2006/relationships/image" Target="../media/image308.png"/><Relationship Id="rId31" Type="http://schemas.openxmlformats.org/officeDocument/2006/relationships/image" Target="../media/image321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Relationship Id="rId14" Type="http://schemas.openxmlformats.org/officeDocument/2006/relationships/image" Target="../media/image303.png"/><Relationship Id="rId22" Type="http://schemas.openxmlformats.org/officeDocument/2006/relationships/image" Target="../media/image311.png"/><Relationship Id="rId27" Type="http://schemas.openxmlformats.org/officeDocument/2006/relationships/image" Target="../media/image317.png"/><Relationship Id="rId30" Type="http://schemas.openxmlformats.org/officeDocument/2006/relationships/image" Target="../media/image320.png"/><Relationship Id="rId35" Type="http://schemas.openxmlformats.org/officeDocument/2006/relationships/image" Target="../media/image325.png"/><Relationship Id="rId8" Type="http://schemas.openxmlformats.org/officeDocument/2006/relationships/image" Target="../media/image29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0.png"/><Relationship Id="rId5" Type="http://schemas.openxmlformats.org/officeDocument/2006/relationships/image" Target="../media/image5610.png"/><Relationship Id="rId4" Type="http://schemas.openxmlformats.org/officeDocument/2006/relationships/image" Target="../media/image5510.png"/></Relationships>
</file>

<file path=ppt/slides/_rels/slide1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0.png"/><Relationship Id="rId18" Type="http://schemas.openxmlformats.org/officeDocument/2006/relationships/image" Target="../media/image740.png"/><Relationship Id="rId26" Type="http://schemas.openxmlformats.org/officeDocument/2006/relationships/image" Target="../media/image820.png"/><Relationship Id="rId39" Type="http://schemas.openxmlformats.org/officeDocument/2006/relationships/image" Target="../media/image951.png"/><Relationship Id="rId21" Type="http://schemas.openxmlformats.org/officeDocument/2006/relationships/image" Target="../media/image770.png"/><Relationship Id="rId34" Type="http://schemas.openxmlformats.org/officeDocument/2006/relationships/image" Target="../media/image901.png"/><Relationship Id="rId7" Type="http://schemas.openxmlformats.org/officeDocument/2006/relationships/image" Target="../media/image630.png"/><Relationship Id="rId12" Type="http://schemas.openxmlformats.org/officeDocument/2006/relationships/image" Target="../media/image680.png"/><Relationship Id="rId17" Type="http://schemas.openxmlformats.org/officeDocument/2006/relationships/image" Target="../media/image730.png"/><Relationship Id="rId25" Type="http://schemas.openxmlformats.org/officeDocument/2006/relationships/image" Target="../media/image810.png"/><Relationship Id="rId33" Type="http://schemas.openxmlformats.org/officeDocument/2006/relationships/image" Target="../media/image890.png"/><Relationship Id="rId38" Type="http://schemas.openxmlformats.org/officeDocument/2006/relationships/image" Target="../media/image940.png"/><Relationship Id="rId2" Type="http://schemas.openxmlformats.org/officeDocument/2006/relationships/image" Target="../media/image327.png"/><Relationship Id="rId16" Type="http://schemas.openxmlformats.org/officeDocument/2006/relationships/image" Target="../media/image720.png"/><Relationship Id="rId20" Type="http://schemas.openxmlformats.org/officeDocument/2006/relationships/image" Target="../media/image7600.png"/><Relationship Id="rId29" Type="http://schemas.openxmlformats.org/officeDocument/2006/relationships/image" Target="../media/image8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0.png"/><Relationship Id="rId11" Type="http://schemas.openxmlformats.org/officeDocument/2006/relationships/image" Target="../media/image670.png"/><Relationship Id="rId24" Type="http://schemas.openxmlformats.org/officeDocument/2006/relationships/image" Target="../media/image800.png"/><Relationship Id="rId32" Type="http://schemas.openxmlformats.org/officeDocument/2006/relationships/image" Target="../media/image880.png"/><Relationship Id="rId37" Type="http://schemas.openxmlformats.org/officeDocument/2006/relationships/image" Target="../media/image930.png"/><Relationship Id="rId40" Type="http://schemas.openxmlformats.org/officeDocument/2006/relationships/image" Target="../media/image961.png"/><Relationship Id="rId5" Type="http://schemas.openxmlformats.org/officeDocument/2006/relationships/image" Target="../media/image610.png"/><Relationship Id="rId15" Type="http://schemas.openxmlformats.org/officeDocument/2006/relationships/image" Target="../media/image710.png"/><Relationship Id="rId23" Type="http://schemas.openxmlformats.org/officeDocument/2006/relationships/image" Target="../media/image790.png"/><Relationship Id="rId28" Type="http://schemas.openxmlformats.org/officeDocument/2006/relationships/image" Target="../media/image840.png"/><Relationship Id="rId36" Type="http://schemas.openxmlformats.org/officeDocument/2006/relationships/image" Target="../media/image920.png"/><Relationship Id="rId10" Type="http://schemas.openxmlformats.org/officeDocument/2006/relationships/image" Target="../media/image660.png"/><Relationship Id="rId19" Type="http://schemas.openxmlformats.org/officeDocument/2006/relationships/image" Target="../media/image751.png"/><Relationship Id="rId31" Type="http://schemas.openxmlformats.org/officeDocument/2006/relationships/image" Target="../media/image870.png"/><Relationship Id="rId4" Type="http://schemas.openxmlformats.org/officeDocument/2006/relationships/image" Target="../media/image601.png"/><Relationship Id="rId9" Type="http://schemas.openxmlformats.org/officeDocument/2006/relationships/image" Target="../media/image650.png"/><Relationship Id="rId14" Type="http://schemas.openxmlformats.org/officeDocument/2006/relationships/image" Target="../media/image700.png"/><Relationship Id="rId22" Type="http://schemas.openxmlformats.org/officeDocument/2006/relationships/image" Target="../media/image780.png"/><Relationship Id="rId27" Type="http://schemas.openxmlformats.org/officeDocument/2006/relationships/image" Target="../media/image830.png"/><Relationship Id="rId30" Type="http://schemas.openxmlformats.org/officeDocument/2006/relationships/image" Target="../media/image860.png"/><Relationship Id="rId35" Type="http://schemas.openxmlformats.org/officeDocument/2006/relationships/image" Target="../media/image910.png"/><Relationship Id="rId8" Type="http://schemas.openxmlformats.org/officeDocument/2006/relationships/image" Target="../media/image640.png"/><Relationship Id="rId3" Type="http://schemas.openxmlformats.org/officeDocument/2006/relationships/image" Target="../media/image59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1.png"/><Relationship Id="rId13" Type="http://schemas.openxmlformats.org/officeDocument/2006/relationships/image" Target="../media/image1080.png"/><Relationship Id="rId18" Type="http://schemas.openxmlformats.org/officeDocument/2006/relationships/image" Target="../media/image332.png"/><Relationship Id="rId3" Type="http://schemas.openxmlformats.org/officeDocument/2006/relationships/image" Target="../media/image981.png"/><Relationship Id="rId7" Type="http://schemas.openxmlformats.org/officeDocument/2006/relationships/image" Target="../media/image1020.png"/><Relationship Id="rId12" Type="http://schemas.openxmlformats.org/officeDocument/2006/relationships/image" Target="../media/image1070.png"/><Relationship Id="rId17" Type="http://schemas.openxmlformats.org/officeDocument/2006/relationships/image" Target="../media/image1120.png"/><Relationship Id="rId2" Type="http://schemas.openxmlformats.org/officeDocument/2006/relationships/image" Target="../media/image328.png"/><Relationship Id="rId16" Type="http://schemas.openxmlformats.org/officeDocument/2006/relationships/image" Target="../media/image1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1.png"/><Relationship Id="rId11" Type="http://schemas.openxmlformats.org/officeDocument/2006/relationships/image" Target="../media/image1061.png"/><Relationship Id="rId5" Type="http://schemas.openxmlformats.org/officeDocument/2006/relationships/image" Target="../media/image1000.png"/><Relationship Id="rId15" Type="http://schemas.openxmlformats.org/officeDocument/2006/relationships/image" Target="../media/image1101.png"/><Relationship Id="rId10" Type="http://schemas.openxmlformats.org/officeDocument/2006/relationships/image" Target="../media/image1050.png"/><Relationship Id="rId19" Type="http://schemas.openxmlformats.org/officeDocument/2006/relationships/image" Target="../media/image1140.png"/><Relationship Id="rId4" Type="http://schemas.openxmlformats.org/officeDocument/2006/relationships/image" Target="../media/image991.png"/><Relationship Id="rId9" Type="http://schemas.openxmlformats.org/officeDocument/2006/relationships/image" Target="../media/image1040.png"/><Relationship Id="rId14" Type="http://schemas.openxmlformats.org/officeDocument/2006/relationships/image" Target="../media/image1091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0.png"/><Relationship Id="rId3" Type="http://schemas.openxmlformats.org/officeDocument/2006/relationships/image" Target="../media/image334.png"/><Relationship Id="rId7" Type="http://schemas.openxmlformats.org/officeDocument/2006/relationships/image" Target="../media/image1210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0.png"/><Relationship Id="rId5" Type="http://schemas.openxmlformats.org/officeDocument/2006/relationships/image" Target="../media/image1190.png"/><Relationship Id="rId4" Type="http://schemas.openxmlformats.org/officeDocument/2006/relationships/image" Target="../media/image1180.png"/><Relationship Id="rId9" Type="http://schemas.openxmlformats.org/officeDocument/2006/relationships/image" Target="../media/image12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1.png"/><Relationship Id="rId7" Type="http://schemas.openxmlformats.org/officeDocument/2006/relationships/image" Target="../media/image30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2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1.png"/><Relationship Id="rId4" Type="http://schemas.openxmlformats.org/officeDocument/2006/relationships/image" Target="../media/image1260.png"/></Relationships>
</file>

<file path=ppt/slides/_rels/slide1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6.png"/><Relationship Id="rId18" Type="http://schemas.openxmlformats.org/officeDocument/2006/relationships/image" Target="../media/image351.png"/><Relationship Id="rId26" Type="http://schemas.openxmlformats.org/officeDocument/2006/relationships/image" Target="../media/image359.png"/><Relationship Id="rId39" Type="http://schemas.openxmlformats.org/officeDocument/2006/relationships/image" Target="../media/image372.png"/><Relationship Id="rId21" Type="http://schemas.openxmlformats.org/officeDocument/2006/relationships/image" Target="../media/image354.png"/><Relationship Id="rId34" Type="http://schemas.openxmlformats.org/officeDocument/2006/relationships/image" Target="../media/image367.png"/><Relationship Id="rId42" Type="http://schemas.openxmlformats.org/officeDocument/2006/relationships/image" Target="../media/image375.png"/><Relationship Id="rId47" Type="http://schemas.openxmlformats.org/officeDocument/2006/relationships/image" Target="../media/image380.png"/><Relationship Id="rId50" Type="http://schemas.openxmlformats.org/officeDocument/2006/relationships/image" Target="../media/image384.png"/><Relationship Id="rId7" Type="http://schemas.openxmlformats.org/officeDocument/2006/relationships/image" Target="../media/image340.png"/><Relationship Id="rId2" Type="http://schemas.openxmlformats.org/officeDocument/2006/relationships/image" Target="../media/image335.png"/><Relationship Id="rId16" Type="http://schemas.openxmlformats.org/officeDocument/2006/relationships/image" Target="../media/image349.png"/><Relationship Id="rId29" Type="http://schemas.openxmlformats.org/officeDocument/2006/relationships/image" Target="../media/image362.png"/><Relationship Id="rId11" Type="http://schemas.openxmlformats.org/officeDocument/2006/relationships/image" Target="../media/image344.png"/><Relationship Id="rId24" Type="http://schemas.openxmlformats.org/officeDocument/2006/relationships/image" Target="../media/image357.png"/><Relationship Id="rId32" Type="http://schemas.openxmlformats.org/officeDocument/2006/relationships/image" Target="../media/image365.png"/><Relationship Id="rId37" Type="http://schemas.openxmlformats.org/officeDocument/2006/relationships/image" Target="../media/image370.png"/><Relationship Id="rId40" Type="http://schemas.openxmlformats.org/officeDocument/2006/relationships/image" Target="../media/image373.png"/><Relationship Id="rId45" Type="http://schemas.openxmlformats.org/officeDocument/2006/relationships/image" Target="../media/image378.png"/><Relationship Id="rId53" Type="http://schemas.openxmlformats.org/officeDocument/2006/relationships/image" Target="../media/image387.png"/><Relationship Id="rId5" Type="http://schemas.openxmlformats.org/officeDocument/2006/relationships/image" Target="../media/image338.png"/><Relationship Id="rId10" Type="http://schemas.openxmlformats.org/officeDocument/2006/relationships/image" Target="../media/image343.png"/><Relationship Id="rId19" Type="http://schemas.openxmlformats.org/officeDocument/2006/relationships/image" Target="../media/image352.png"/><Relationship Id="rId31" Type="http://schemas.openxmlformats.org/officeDocument/2006/relationships/image" Target="../media/image364.png"/><Relationship Id="rId44" Type="http://schemas.openxmlformats.org/officeDocument/2006/relationships/image" Target="../media/image377.png"/><Relationship Id="rId52" Type="http://schemas.openxmlformats.org/officeDocument/2006/relationships/image" Target="../media/image386.png"/><Relationship Id="rId4" Type="http://schemas.openxmlformats.org/officeDocument/2006/relationships/image" Target="../media/image337.png"/><Relationship Id="rId9" Type="http://schemas.openxmlformats.org/officeDocument/2006/relationships/image" Target="../media/image342.png"/><Relationship Id="rId14" Type="http://schemas.openxmlformats.org/officeDocument/2006/relationships/image" Target="../media/image347.png"/><Relationship Id="rId22" Type="http://schemas.openxmlformats.org/officeDocument/2006/relationships/image" Target="../media/image355.png"/><Relationship Id="rId27" Type="http://schemas.openxmlformats.org/officeDocument/2006/relationships/image" Target="../media/image360.png"/><Relationship Id="rId30" Type="http://schemas.openxmlformats.org/officeDocument/2006/relationships/image" Target="../media/image363.png"/><Relationship Id="rId35" Type="http://schemas.openxmlformats.org/officeDocument/2006/relationships/image" Target="../media/image368.png"/><Relationship Id="rId43" Type="http://schemas.openxmlformats.org/officeDocument/2006/relationships/image" Target="../media/image376.png"/><Relationship Id="rId48" Type="http://schemas.openxmlformats.org/officeDocument/2006/relationships/image" Target="../media/image382.png"/><Relationship Id="rId8" Type="http://schemas.openxmlformats.org/officeDocument/2006/relationships/image" Target="../media/image341.png"/><Relationship Id="rId51" Type="http://schemas.openxmlformats.org/officeDocument/2006/relationships/image" Target="../media/image385.png"/><Relationship Id="rId3" Type="http://schemas.openxmlformats.org/officeDocument/2006/relationships/image" Target="../media/image336.png"/><Relationship Id="rId12" Type="http://schemas.openxmlformats.org/officeDocument/2006/relationships/image" Target="../media/image345.png"/><Relationship Id="rId17" Type="http://schemas.openxmlformats.org/officeDocument/2006/relationships/image" Target="../media/image350.png"/><Relationship Id="rId25" Type="http://schemas.openxmlformats.org/officeDocument/2006/relationships/image" Target="../media/image358.png"/><Relationship Id="rId33" Type="http://schemas.openxmlformats.org/officeDocument/2006/relationships/image" Target="../media/image366.png"/><Relationship Id="rId38" Type="http://schemas.openxmlformats.org/officeDocument/2006/relationships/image" Target="../media/image371.png"/><Relationship Id="rId46" Type="http://schemas.openxmlformats.org/officeDocument/2006/relationships/image" Target="../media/image379.png"/><Relationship Id="rId20" Type="http://schemas.openxmlformats.org/officeDocument/2006/relationships/image" Target="../media/image353.png"/><Relationship Id="rId41" Type="http://schemas.openxmlformats.org/officeDocument/2006/relationships/image" Target="../media/image374.png"/><Relationship Id="rId54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Relationship Id="rId15" Type="http://schemas.openxmlformats.org/officeDocument/2006/relationships/image" Target="../media/image348.png"/><Relationship Id="rId23" Type="http://schemas.openxmlformats.org/officeDocument/2006/relationships/image" Target="../media/image356.png"/><Relationship Id="rId28" Type="http://schemas.openxmlformats.org/officeDocument/2006/relationships/image" Target="../media/image361.png"/><Relationship Id="rId36" Type="http://schemas.openxmlformats.org/officeDocument/2006/relationships/image" Target="../media/image369.png"/><Relationship Id="rId49" Type="http://schemas.openxmlformats.org/officeDocument/2006/relationships/image" Target="../media/image38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7" Type="http://schemas.openxmlformats.org/officeDocument/2006/relationships/image" Target="../media/image1780.png"/><Relationship Id="rId2" Type="http://schemas.openxmlformats.org/officeDocument/2006/relationships/image" Target="../media/image1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0.png"/><Relationship Id="rId5" Type="http://schemas.openxmlformats.org/officeDocument/2006/relationships/image" Target="../media/image1760.png"/><Relationship Id="rId4" Type="http://schemas.openxmlformats.org/officeDocument/2006/relationships/image" Target="../media/image1750.png"/></Relationships>
</file>

<file path=ppt/slides/_rels/slide1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0.png"/><Relationship Id="rId18" Type="http://schemas.openxmlformats.org/officeDocument/2006/relationships/image" Target="../media/image405.png"/><Relationship Id="rId26" Type="http://schemas.openxmlformats.org/officeDocument/2006/relationships/image" Target="../media/image413.png"/><Relationship Id="rId39" Type="http://schemas.openxmlformats.org/officeDocument/2006/relationships/image" Target="../media/image426.png"/><Relationship Id="rId21" Type="http://schemas.openxmlformats.org/officeDocument/2006/relationships/image" Target="../media/image408.png"/><Relationship Id="rId34" Type="http://schemas.openxmlformats.org/officeDocument/2006/relationships/image" Target="../media/image421.png"/><Relationship Id="rId42" Type="http://schemas.openxmlformats.org/officeDocument/2006/relationships/image" Target="../media/image429.png"/><Relationship Id="rId47" Type="http://schemas.openxmlformats.org/officeDocument/2006/relationships/image" Target="../media/image434.png"/><Relationship Id="rId50" Type="http://schemas.openxmlformats.org/officeDocument/2006/relationships/image" Target="../media/image437.png"/><Relationship Id="rId7" Type="http://schemas.openxmlformats.org/officeDocument/2006/relationships/image" Target="../media/image394.png"/><Relationship Id="rId2" Type="http://schemas.openxmlformats.org/officeDocument/2006/relationships/image" Target="../media/image389.png"/><Relationship Id="rId16" Type="http://schemas.openxmlformats.org/officeDocument/2006/relationships/image" Target="../media/image403.png"/><Relationship Id="rId29" Type="http://schemas.openxmlformats.org/officeDocument/2006/relationships/image" Target="../media/image416.png"/><Relationship Id="rId11" Type="http://schemas.openxmlformats.org/officeDocument/2006/relationships/image" Target="../media/image398.png"/><Relationship Id="rId24" Type="http://schemas.openxmlformats.org/officeDocument/2006/relationships/image" Target="../media/image411.png"/><Relationship Id="rId32" Type="http://schemas.openxmlformats.org/officeDocument/2006/relationships/image" Target="../media/image419.png"/><Relationship Id="rId37" Type="http://schemas.openxmlformats.org/officeDocument/2006/relationships/image" Target="../media/image424.png"/><Relationship Id="rId40" Type="http://schemas.openxmlformats.org/officeDocument/2006/relationships/image" Target="../media/image427.png"/><Relationship Id="rId45" Type="http://schemas.openxmlformats.org/officeDocument/2006/relationships/image" Target="../media/image432.png"/><Relationship Id="rId53" Type="http://schemas.openxmlformats.org/officeDocument/2006/relationships/image" Target="../media/image440.png"/><Relationship Id="rId5" Type="http://schemas.openxmlformats.org/officeDocument/2006/relationships/image" Target="../media/image392.png"/><Relationship Id="rId10" Type="http://schemas.openxmlformats.org/officeDocument/2006/relationships/image" Target="../media/image397.png"/><Relationship Id="rId19" Type="http://schemas.openxmlformats.org/officeDocument/2006/relationships/image" Target="../media/image406.png"/><Relationship Id="rId31" Type="http://schemas.openxmlformats.org/officeDocument/2006/relationships/image" Target="../media/image418.png"/><Relationship Id="rId44" Type="http://schemas.openxmlformats.org/officeDocument/2006/relationships/image" Target="../media/image431.png"/><Relationship Id="rId52" Type="http://schemas.openxmlformats.org/officeDocument/2006/relationships/image" Target="../media/image439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Relationship Id="rId22" Type="http://schemas.openxmlformats.org/officeDocument/2006/relationships/image" Target="../media/image409.png"/><Relationship Id="rId27" Type="http://schemas.openxmlformats.org/officeDocument/2006/relationships/image" Target="../media/image414.png"/><Relationship Id="rId30" Type="http://schemas.openxmlformats.org/officeDocument/2006/relationships/image" Target="../media/image417.png"/><Relationship Id="rId35" Type="http://schemas.openxmlformats.org/officeDocument/2006/relationships/image" Target="../media/image422.png"/><Relationship Id="rId43" Type="http://schemas.openxmlformats.org/officeDocument/2006/relationships/image" Target="../media/image430.png"/><Relationship Id="rId48" Type="http://schemas.openxmlformats.org/officeDocument/2006/relationships/image" Target="../media/image435.png"/><Relationship Id="rId8" Type="http://schemas.openxmlformats.org/officeDocument/2006/relationships/image" Target="../media/image395.png"/><Relationship Id="rId51" Type="http://schemas.openxmlformats.org/officeDocument/2006/relationships/image" Target="../media/image438.png"/><Relationship Id="rId3" Type="http://schemas.openxmlformats.org/officeDocument/2006/relationships/image" Target="../media/image390.png"/><Relationship Id="rId12" Type="http://schemas.openxmlformats.org/officeDocument/2006/relationships/image" Target="../media/image399.png"/><Relationship Id="rId17" Type="http://schemas.openxmlformats.org/officeDocument/2006/relationships/image" Target="../media/image404.png"/><Relationship Id="rId25" Type="http://schemas.openxmlformats.org/officeDocument/2006/relationships/image" Target="../media/image412.png"/><Relationship Id="rId33" Type="http://schemas.openxmlformats.org/officeDocument/2006/relationships/image" Target="../media/image420.png"/><Relationship Id="rId38" Type="http://schemas.openxmlformats.org/officeDocument/2006/relationships/image" Target="../media/image425.png"/><Relationship Id="rId46" Type="http://schemas.openxmlformats.org/officeDocument/2006/relationships/image" Target="../media/image433.png"/><Relationship Id="rId20" Type="http://schemas.openxmlformats.org/officeDocument/2006/relationships/image" Target="../media/image407.png"/><Relationship Id="rId41" Type="http://schemas.openxmlformats.org/officeDocument/2006/relationships/image" Target="../media/image428.png"/><Relationship Id="rId54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5" Type="http://schemas.openxmlformats.org/officeDocument/2006/relationships/image" Target="../media/image402.png"/><Relationship Id="rId23" Type="http://schemas.openxmlformats.org/officeDocument/2006/relationships/image" Target="../media/image410.png"/><Relationship Id="rId28" Type="http://schemas.openxmlformats.org/officeDocument/2006/relationships/image" Target="../media/image415.png"/><Relationship Id="rId36" Type="http://schemas.openxmlformats.org/officeDocument/2006/relationships/image" Target="../media/image423.png"/><Relationship Id="rId49" Type="http://schemas.openxmlformats.org/officeDocument/2006/relationships/image" Target="../media/image43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0.png"/><Relationship Id="rId2" Type="http://schemas.openxmlformats.org/officeDocument/2006/relationships/image" Target="../media/image2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1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5.png"/><Relationship Id="rId18" Type="http://schemas.openxmlformats.org/officeDocument/2006/relationships/image" Target="../media/image460.png"/><Relationship Id="rId26" Type="http://schemas.openxmlformats.org/officeDocument/2006/relationships/image" Target="../media/image468.png"/><Relationship Id="rId39" Type="http://schemas.openxmlformats.org/officeDocument/2006/relationships/image" Target="../media/image482.png"/><Relationship Id="rId21" Type="http://schemas.openxmlformats.org/officeDocument/2006/relationships/image" Target="../media/image463.png"/><Relationship Id="rId34" Type="http://schemas.openxmlformats.org/officeDocument/2006/relationships/image" Target="../media/image476.png"/><Relationship Id="rId42" Type="http://schemas.openxmlformats.org/officeDocument/2006/relationships/image" Target="../media/image485.png"/><Relationship Id="rId47" Type="http://schemas.openxmlformats.org/officeDocument/2006/relationships/image" Target="../media/image491.png"/><Relationship Id="rId7" Type="http://schemas.openxmlformats.org/officeDocument/2006/relationships/image" Target="../media/image449.png"/><Relationship Id="rId2" Type="http://schemas.openxmlformats.org/officeDocument/2006/relationships/image" Target="../media/image444.png"/><Relationship Id="rId16" Type="http://schemas.openxmlformats.org/officeDocument/2006/relationships/image" Target="../media/image458.png"/><Relationship Id="rId29" Type="http://schemas.openxmlformats.org/officeDocument/2006/relationships/image" Target="../media/image471.png"/><Relationship Id="rId11" Type="http://schemas.openxmlformats.org/officeDocument/2006/relationships/image" Target="../media/image453.png"/><Relationship Id="rId24" Type="http://schemas.openxmlformats.org/officeDocument/2006/relationships/image" Target="../media/image466.png"/><Relationship Id="rId32" Type="http://schemas.openxmlformats.org/officeDocument/2006/relationships/image" Target="../media/image474.png"/><Relationship Id="rId37" Type="http://schemas.openxmlformats.org/officeDocument/2006/relationships/image" Target="../media/image479.png"/><Relationship Id="rId40" Type="http://schemas.openxmlformats.org/officeDocument/2006/relationships/image" Target="../media/image483.png"/><Relationship Id="rId45" Type="http://schemas.openxmlformats.org/officeDocument/2006/relationships/image" Target="../media/image488.png"/><Relationship Id="rId5" Type="http://schemas.openxmlformats.org/officeDocument/2006/relationships/image" Target="../media/image447.png"/><Relationship Id="rId15" Type="http://schemas.openxmlformats.org/officeDocument/2006/relationships/image" Target="../media/image457.png"/><Relationship Id="rId23" Type="http://schemas.openxmlformats.org/officeDocument/2006/relationships/image" Target="../media/image465.png"/><Relationship Id="rId28" Type="http://schemas.openxmlformats.org/officeDocument/2006/relationships/image" Target="../media/image470.png"/><Relationship Id="rId36" Type="http://schemas.openxmlformats.org/officeDocument/2006/relationships/image" Target="../media/image478.png"/><Relationship Id="rId49" Type="http://schemas.openxmlformats.org/officeDocument/2006/relationships/image" Target="../media/image493.png"/><Relationship Id="rId10" Type="http://schemas.openxmlformats.org/officeDocument/2006/relationships/image" Target="../media/image452.png"/><Relationship Id="rId19" Type="http://schemas.openxmlformats.org/officeDocument/2006/relationships/image" Target="../media/image461.png"/><Relationship Id="rId31" Type="http://schemas.openxmlformats.org/officeDocument/2006/relationships/image" Target="../media/image473.png"/><Relationship Id="rId44" Type="http://schemas.openxmlformats.org/officeDocument/2006/relationships/image" Target="../media/image487.png"/><Relationship Id="rId4" Type="http://schemas.openxmlformats.org/officeDocument/2006/relationships/image" Target="../media/image446.png"/><Relationship Id="rId9" Type="http://schemas.openxmlformats.org/officeDocument/2006/relationships/image" Target="../media/image451.png"/><Relationship Id="rId14" Type="http://schemas.openxmlformats.org/officeDocument/2006/relationships/image" Target="../media/image456.png"/><Relationship Id="rId22" Type="http://schemas.openxmlformats.org/officeDocument/2006/relationships/image" Target="../media/image464.png"/><Relationship Id="rId27" Type="http://schemas.openxmlformats.org/officeDocument/2006/relationships/image" Target="../media/image469.png"/><Relationship Id="rId30" Type="http://schemas.openxmlformats.org/officeDocument/2006/relationships/image" Target="../media/image472.png"/><Relationship Id="rId35" Type="http://schemas.openxmlformats.org/officeDocument/2006/relationships/image" Target="../media/image477.png"/><Relationship Id="rId43" Type="http://schemas.openxmlformats.org/officeDocument/2006/relationships/image" Target="../media/image486.png"/><Relationship Id="rId48" Type="http://schemas.openxmlformats.org/officeDocument/2006/relationships/image" Target="../media/image492.png"/><Relationship Id="rId8" Type="http://schemas.openxmlformats.org/officeDocument/2006/relationships/image" Target="../media/image450.png"/><Relationship Id="rId3" Type="http://schemas.openxmlformats.org/officeDocument/2006/relationships/image" Target="../media/image445.png"/><Relationship Id="rId12" Type="http://schemas.openxmlformats.org/officeDocument/2006/relationships/image" Target="../media/image454.png"/><Relationship Id="rId17" Type="http://schemas.openxmlformats.org/officeDocument/2006/relationships/image" Target="../media/image459.png"/><Relationship Id="rId25" Type="http://schemas.openxmlformats.org/officeDocument/2006/relationships/image" Target="../media/image467.png"/><Relationship Id="rId33" Type="http://schemas.openxmlformats.org/officeDocument/2006/relationships/image" Target="../media/image475.png"/><Relationship Id="rId38" Type="http://schemas.openxmlformats.org/officeDocument/2006/relationships/image" Target="../media/image480.png"/><Relationship Id="rId46" Type="http://schemas.openxmlformats.org/officeDocument/2006/relationships/image" Target="../media/image489.png"/><Relationship Id="rId20" Type="http://schemas.openxmlformats.org/officeDocument/2006/relationships/image" Target="../media/image462.png"/><Relationship Id="rId41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0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60.png"/><Relationship Id="rId4" Type="http://schemas.openxmlformats.org/officeDocument/2006/relationships/image" Target="../media/image2750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0.png"/><Relationship Id="rId13" Type="http://schemas.openxmlformats.org/officeDocument/2006/relationships/image" Target="../media/image2870.png"/><Relationship Id="rId3" Type="http://schemas.openxmlformats.org/officeDocument/2006/relationships/image" Target="../media/image495.png"/><Relationship Id="rId7" Type="http://schemas.openxmlformats.org/officeDocument/2006/relationships/image" Target="../media/image2811.png"/><Relationship Id="rId12" Type="http://schemas.openxmlformats.org/officeDocument/2006/relationships/image" Target="../media/image2860.png"/><Relationship Id="rId2" Type="http://schemas.openxmlformats.org/officeDocument/2006/relationships/image" Target="../media/image2770.png"/><Relationship Id="rId16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0.png"/><Relationship Id="rId11" Type="http://schemas.openxmlformats.org/officeDocument/2006/relationships/image" Target="../media/image2850.png"/><Relationship Id="rId5" Type="http://schemas.openxmlformats.org/officeDocument/2006/relationships/image" Target="../media/image2790.png"/><Relationship Id="rId15" Type="http://schemas.openxmlformats.org/officeDocument/2006/relationships/image" Target="../media/image2890.png"/><Relationship Id="rId10" Type="http://schemas.openxmlformats.org/officeDocument/2006/relationships/image" Target="../media/image2840.png"/><Relationship Id="rId4" Type="http://schemas.openxmlformats.org/officeDocument/2006/relationships/image" Target="../media/image2780.png"/><Relationship Id="rId9" Type="http://schemas.openxmlformats.org/officeDocument/2006/relationships/image" Target="../media/image2830.png"/><Relationship Id="rId14" Type="http://schemas.openxmlformats.org/officeDocument/2006/relationships/image" Target="../media/image288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34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41.png"/><Relationship Id="rId4" Type="http://schemas.openxmlformats.org/officeDocument/2006/relationships/image" Target="../media/image498.png"/></Relationships>
</file>

<file path=ppt/slides/_rels/slide1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1.png"/><Relationship Id="rId18" Type="http://schemas.openxmlformats.org/officeDocument/2006/relationships/image" Target="../media/image516.png"/><Relationship Id="rId26" Type="http://schemas.openxmlformats.org/officeDocument/2006/relationships/image" Target="../media/image524.png"/><Relationship Id="rId39" Type="http://schemas.openxmlformats.org/officeDocument/2006/relationships/image" Target="../media/image537.png"/><Relationship Id="rId21" Type="http://schemas.openxmlformats.org/officeDocument/2006/relationships/image" Target="../media/image519.png"/><Relationship Id="rId34" Type="http://schemas.openxmlformats.org/officeDocument/2006/relationships/image" Target="../media/image532.png"/><Relationship Id="rId42" Type="http://schemas.openxmlformats.org/officeDocument/2006/relationships/image" Target="../media/image540.png"/><Relationship Id="rId7" Type="http://schemas.openxmlformats.org/officeDocument/2006/relationships/image" Target="../media/image504.png"/><Relationship Id="rId2" Type="http://schemas.openxmlformats.org/officeDocument/2006/relationships/image" Target="../media/image499.png"/><Relationship Id="rId16" Type="http://schemas.openxmlformats.org/officeDocument/2006/relationships/image" Target="../media/image514.png"/><Relationship Id="rId20" Type="http://schemas.openxmlformats.org/officeDocument/2006/relationships/image" Target="../media/image518.png"/><Relationship Id="rId29" Type="http://schemas.openxmlformats.org/officeDocument/2006/relationships/image" Target="../media/image527.png"/><Relationship Id="rId41" Type="http://schemas.openxmlformats.org/officeDocument/2006/relationships/image" Target="../media/image5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11" Type="http://schemas.openxmlformats.org/officeDocument/2006/relationships/image" Target="../media/image508.png"/><Relationship Id="rId24" Type="http://schemas.openxmlformats.org/officeDocument/2006/relationships/image" Target="../media/image522.png"/><Relationship Id="rId32" Type="http://schemas.openxmlformats.org/officeDocument/2006/relationships/image" Target="../media/image530.png"/><Relationship Id="rId37" Type="http://schemas.openxmlformats.org/officeDocument/2006/relationships/image" Target="../media/image535.png"/><Relationship Id="rId40" Type="http://schemas.openxmlformats.org/officeDocument/2006/relationships/image" Target="../media/image538.png"/><Relationship Id="rId5" Type="http://schemas.openxmlformats.org/officeDocument/2006/relationships/image" Target="../media/image502.png"/><Relationship Id="rId15" Type="http://schemas.openxmlformats.org/officeDocument/2006/relationships/image" Target="../media/image513.png"/><Relationship Id="rId23" Type="http://schemas.openxmlformats.org/officeDocument/2006/relationships/image" Target="../media/image521.png"/><Relationship Id="rId28" Type="http://schemas.openxmlformats.org/officeDocument/2006/relationships/image" Target="../media/image526.png"/><Relationship Id="rId36" Type="http://schemas.openxmlformats.org/officeDocument/2006/relationships/image" Target="../media/image534.png"/><Relationship Id="rId10" Type="http://schemas.openxmlformats.org/officeDocument/2006/relationships/image" Target="../media/image507.png"/><Relationship Id="rId19" Type="http://schemas.openxmlformats.org/officeDocument/2006/relationships/image" Target="../media/image517.png"/><Relationship Id="rId31" Type="http://schemas.openxmlformats.org/officeDocument/2006/relationships/image" Target="../media/image529.png"/><Relationship Id="rId4" Type="http://schemas.openxmlformats.org/officeDocument/2006/relationships/image" Target="../media/image501.png"/><Relationship Id="rId9" Type="http://schemas.openxmlformats.org/officeDocument/2006/relationships/image" Target="../media/image506.png"/><Relationship Id="rId14" Type="http://schemas.openxmlformats.org/officeDocument/2006/relationships/image" Target="../media/image512.png"/><Relationship Id="rId22" Type="http://schemas.openxmlformats.org/officeDocument/2006/relationships/image" Target="../media/image520.png"/><Relationship Id="rId27" Type="http://schemas.openxmlformats.org/officeDocument/2006/relationships/image" Target="../media/image525.png"/><Relationship Id="rId30" Type="http://schemas.openxmlformats.org/officeDocument/2006/relationships/image" Target="../media/image528.png"/><Relationship Id="rId35" Type="http://schemas.openxmlformats.org/officeDocument/2006/relationships/image" Target="../media/image533.png"/><Relationship Id="rId8" Type="http://schemas.openxmlformats.org/officeDocument/2006/relationships/image" Target="../media/image505.png"/><Relationship Id="rId3" Type="http://schemas.openxmlformats.org/officeDocument/2006/relationships/image" Target="../media/image500.png"/><Relationship Id="rId12" Type="http://schemas.openxmlformats.org/officeDocument/2006/relationships/image" Target="../media/image509.png"/><Relationship Id="rId17" Type="http://schemas.openxmlformats.org/officeDocument/2006/relationships/image" Target="../media/image515.png"/><Relationship Id="rId25" Type="http://schemas.openxmlformats.org/officeDocument/2006/relationships/image" Target="../media/image523.png"/><Relationship Id="rId33" Type="http://schemas.openxmlformats.org/officeDocument/2006/relationships/image" Target="../media/image531.png"/><Relationship Id="rId38" Type="http://schemas.openxmlformats.org/officeDocument/2006/relationships/image" Target="../media/image5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1.png"/><Relationship Id="rId3" Type="http://schemas.openxmlformats.org/officeDocument/2006/relationships/image" Target="../media/image3360.png"/><Relationship Id="rId7" Type="http://schemas.openxmlformats.org/officeDocument/2006/relationships/image" Target="../media/image3400.png"/><Relationship Id="rId2" Type="http://schemas.openxmlformats.org/officeDocument/2006/relationships/image" Target="../media/image3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0.png"/><Relationship Id="rId5" Type="http://schemas.openxmlformats.org/officeDocument/2006/relationships/image" Target="../media/image3380.png"/><Relationship Id="rId4" Type="http://schemas.openxmlformats.org/officeDocument/2006/relationships/image" Target="../media/image3370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0.png"/><Relationship Id="rId3" Type="http://schemas.openxmlformats.org/officeDocument/2006/relationships/image" Target="../media/image3430.png"/><Relationship Id="rId7" Type="http://schemas.openxmlformats.org/officeDocument/2006/relationships/image" Target="../media/image3470.png"/><Relationship Id="rId2" Type="http://schemas.openxmlformats.org/officeDocument/2006/relationships/image" Target="../media/image3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0.png"/><Relationship Id="rId11" Type="http://schemas.openxmlformats.org/officeDocument/2006/relationships/image" Target="../media/image3510.png"/><Relationship Id="rId5" Type="http://schemas.openxmlformats.org/officeDocument/2006/relationships/image" Target="../media/image3450.png"/><Relationship Id="rId10" Type="http://schemas.openxmlformats.org/officeDocument/2006/relationships/image" Target="../media/image3500.png"/><Relationship Id="rId4" Type="http://schemas.openxmlformats.org/officeDocument/2006/relationships/image" Target="../media/image3440.png"/><Relationship Id="rId9" Type="http://schemas.openxmlformats.org/officeDocument/2006/relationships/image" Target="../media/image349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0.png"/><Relationship Id="rId2" Type="http://schemas.openxmlformats.org/officeDocument/2006/relationships/image" Target="../media/image35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50.png"/><Relationship Id="rId4" Type="http://schemas.openxmlformats.org/officeDocument/2006/relationships/image" Target="../media/image354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0.png"/><Relationship Id="rId7" Type="http://schemas.openxmlformats.org/officeDocument/2006/relationships/image" Target="../media/image3160.png"/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0.png"/><Relationship Id="rId5" Type="http://schemas.openxmlformats.org/officeDocument/2006/relationships/image" Target="../media/image3140.png"/><Relationship Id="rId4" Type="http://schemas.openxmlformats.org/officeDocument/2006/relationships/image" Target="../media/image3130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80.png"/><Relationship Id="rId18" Type="http://schemas.openxmlformats.org/officeDocument/2006/relationships/image" Target="../media/image3190.png"/><Relationship Id="rId26" Type="http://schemas.openxmlformats.org/officeDocument/2006/relationships/image" Target="../media/image3270.png"/><Relationship Id="rId39" Type="http://schemas.openxmlformats.org/officeDocument/2006/relationships/image" Target="../media/image3580.png"/><Relationship Id="rId21" Type="http://schemas.openxmlformats.org/officeDocument/2006/relationships/image" Target="../media/image3220.png"/><Relationship Id="rId34" Type="http://schemas.openxmlformats.org/officeDocument/2006/relationships/image" Target="../media/image3990.png"/><Relationship Id="rId42" Type="http://schemas.openxmlformats.org/officeDocument/2006/relationships/image" Target="../media/image3610.png"/><Relationship Id="rId7" Type="http://schemas.openxmlformats.org/officeDocument/2006/relationships/image" Target="../media/image3720.png"/><Relationship Id="rId2" Type="http://schemas.openxmlformats.org/officeDocument/2006/relationships/image" Target="../media/image3681.png"/><Relationship Id="rId16" Type="http://schemas.openxmlformats.org/officeDocument/2006/relationships/image" Target="../media/image3811.png"/><Relationship Id="rId20" Type="http://schemas.openxmlformats.org/officeDocument/2006/relationships/image" Target="../media/image3210.png"/><Relationship Id="rId29" Type="http://schemas.openxmlformats.org/officeDocument/2006/relationships/image" Target="../media/image3340.png"/><Relationship Id="rId41" Type="http://schemas.openxmlformats.org/officeDocument/2006/relationships/image" Target="../media/image36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10.png"/><Relationship Id="rId11" Type="http://schemas.openxmlformats.org/officeDocument/2006/relationships/image" Target="../media/image3760.png"/><Relationship Id="rId24" Type="http://schemas.openxmlformats.org/officeDocument/2006/relationships/image" Target="../media/image3250.png"/><Relationship Id="rId32" Type="http://schemas.openxmlformats.org/officeDocument/2006/relationships/image" Target="../media/image3381.png"/><Relationship Id="rId37" Type="http://schemas.openxmlformats.org/officeDocument/2006/relationships/image" Target="../media/image3560.png"/><Relationship Id="rId40" Type="http://schemas.openxmlformats.org/officeDocument/2006/relationships/image" Target="../media/image3590.png"/><Relationship Id="rId5" Type="http://schemas.openxmlformats.org/officeDocument/2006/relationships/image" Target="../media/image3700.png"/><Relationship Id="rId15" Type="http://schemas.openxmlformats.org/officeDocument/2006/relationships/image" Target="../media/image3800.png"/><Relationship Id="rId23" Type="http://schemas.openxmlformats.org/officeDocument/2006/relationships/image" Target="../media/image3240.png"/><Relationship Id="rId28" Type="http://schemas.openxmlformats.org/officeDocument/2006/relationships/image" Target="../media/image3330.png"/><Relationship Id="rId36" Type="http://schemas.openxmlformats.org/officeDocument/2006/relationships/image" Target="../media/image3421.png"/><Relationship Id="rId10" Type="http://schemas.openxmlformats.org/officeDocument/2006/relationships/image" Target="../media/image3750.png"/><Relationship Id="rId19" Type="http://schemas.openxmlformats.org/officeDocument/2006/relationships/image" Target="../media/image3200.png"/><Relationship Id="rId31" Type="http://schemas.openxmlformats.org/officeDocument/2006/relationships/image" Target="../media/image3371.png"/><Relationship Id="rId44" Type="http://schemas.openxmlformats.org/officeDocument/2006/relationships/image" Target="../media/image3630.png"/><Relationship Id="rId4" Type="http://schemas.openxmlformats.org/officeDocument/2006/relationships/image" Target="../media/image3690.png"/><Relationship Id="rId9" Type="http://schemas.openxmlformats.org/officeDocument/2006/relationships/image" Target="../media/image3180.png"/><Relationship Id="rId14" Type="http://schemas.openxmlformats.org/officeDocument/2006/relationships/image" Target="../media/image3790.png"/><Relationship Id="rId22" Type="http://schemas.openxmlformats.org/officeDocument/2006/relationships/image" Target="../media/image3230.png"/><Relationship Id="rId27" Type="http://schemas.openxmlformats.org/officeDocument/2006/relationships/image" Target="../media/image3280.png"/><Relationship Id="rId30" Type="http://schemas.openxmlformats.org/officeDocument/2006/relationships/image" Target="../media/image3351.png"/><Relationship Id="rId35" Type="http://schemas.openxmlformats.org/officeDocument/2006/relationships/image" Target="../media/image4000.png"/><Relationship Id="rId43" Type="http://schemas.openxmlformats.org/officeDocument/2006/relationships/image" Target="../media/image3620.png"/><Relationship Id="rId8" Type="http://schemas.openxmlformats.org/officeDocument/2006/relationships/image" Target="../media/image3170.png"/><Relationship Id="rId3" Type="http://schemas.openxmlformats.org/officeDocument/2006/relationships/image" Target="../media/image3680.png"/><Relationship Id="rId12" Type="http://schemas.openxmlformats.org/officeDocument/2006/relationships/image" Target="../media/image3770.png"/><Relationship Id="rId17" Type="http://schemas.openxmlformats.org/officeDocument/2006/relationships/image" Target="../media/image3820.png"/><Relationship Id="rId25" Type="http://schemas.openxmlformats.org/officeDocument/2006/relationships/image" Target="../media/image3260.png"/><Relationship Id="rId33" Type="http://schemas.openxmlformats.org/officeDocument/2006/relationships/image" Target="../media/image3401.png"/><Relationship Id="rId38" Type="http://schemas.openxmlformats.org/officeDocument/2006/relationships/image" Target="../media/image3570.png"/></Relationships>
</file>

<file path=ppt/slides/_rels/slide16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11.png"/><Relationship Id="rId42" Type="http://schemas.openxmlformats.org/officeDocument/2006/relationships/image" Target="../media/image4010.png"/><Relationship Id="rId47" Type="http://schemas.openxmlformats.org/officeDocument/2006/relationships/image" Target="../media/image4060.png"/><Relationship Id="rId63" Type="http://schemas.openxmlformats.org/officeDocument/2006/relationships/image" Target="../media/image4290.png"/><Relationship Id="rId68" Type="http://schemas.openxmlformats.org/officeDocument/2006/relationships/image" Target="../media/image4340.png"/><Relationship Id="rId84" Type="http://schemas.openxmlformats.org/officeDocument/2006/relationships/image" Target="../media/image4500.png"/><Relationship Id="rId89" Type="http://schemas.openxmlformats.org/officeDocument/2006/relationships/image" Target="../media/image4470.png"/><Relationship Id="rId16" Type="http://schemas.openxmlformats.org/officeDocument/2006/relationships/image" Target="../media/image3910.png"/><Relationship Id="rId11" Type="http://schemas.openxmlformats.org/officeDocument/2006/relationships/image" Target="../media/image3860.png"/><Relationship Id="rId32" Type="http://schemas.openxmlformats.org/officeDocument/2006/relationships/image" Target="../media/image4170.png"/><Relationship Id="rId37" Type="http://schemas.openxmlformats.org/officeDocument/2006/relationships/image" Target="../media/image3940.png"/><Relationship Id="rId40" Type="http://schemas.openxmlformats.org/officeDocument/2006/relationships/image" Target="../media/image3970.png"/><Relationship Id="rId45" Type="http://schemas.openxmlformats.org/officeDocument/2006/relationships/image" Target="../media/image4040.png"/><Relationship Id="rId53" Type="http://schemas.openxmlformats.org/officeDocument/2006/relationships/image" Target="../media/image4100.png"/><Relationship Id="rId58" Type="http://schemas.openxmlformats.org/officeDocument/2006/relationships/image" Target="../media/image4240.png"/><Relationship Id="rId66" Type="http://schemas.openxmlformats.org/officeDocument/2006/relationships/image" Target="../media/image4320.png"/><Relationship Id="rId74" Type="http://schemas.openxmlformats.org/officeDocument/2006/relationships/image" Target="../media/image4400.png"/><Relationship Id="rId79" Type="http://schemas.openxmlformats.org/officeDocument/2006/relationships/image" Target="../media/image4450.png"/><Relationship Id="rId87" Type="http://schemas.openxmlformats.org/officeDocument/2006/relationships/image" Target="../media/image4370.png"/><Relationship Id="rId5" Type="http://schemas.openxmlformats.org/officeDocument/2006/relationships/image" Target="../media/image3670.png"/><Relationship Id="rId61" Type="http://schemas.openxmlformats.org/officeDocument/2006/relationships/image" Target="../media/image4270.png"/><Relationship Id="rId82" Type="http://schemas.openxmlformats.org/officeDocument/2006/relationships/image" Target="../media/image4480.png"/><Relationship Id="rId19" Type="http://schemas.openxmlformats.org/officeDocument/2006/relationships/image" Target="../media/image3890.png"/><Relationship Id="rId14" Type="http://schemas.openxmlformats.org/officeDocument/2006/relationships/image" Target="../media/image3891.png"/><Relationship Id="rId27" Type="http://schemas.openxmlformats.org/officeDocument/2006/relationships/image" Target="../media/image4120.png"/><Relationship Id="rId30" Type="http://schemas.openxmlformats.org/officeDocument/2006/relationships/image" Target="../media/image4150.png"/><Relationship Id="rId35" Type="http://schemas.openxmlformats.org/officeDocument/2006/relationships/image" Target="../media/image3920.png"/><Relationship Id="rId43" Type="http://schemas.openxmlformats.org/officeDocument/2006/relationships/image" Target="../media/image4020.png"/><Relationship Id="rId48" Type="http://schemas.openxmlformats.org/officeDocument/2006/relationships/image" Target="../media/image4070.png"/><Relationship Id="rId56" Type="http://schemas.openxmlformats.org/officeDocument/2006/relationships/image" Target="../media/image4220.png"/><Relationship Id="rId64" Type="http://schemas.openxmlformats.org/officeDocument/2006/relationships/image" Target="../media/image4300.png"/><Relationship Id="rId69" Type="http://schemas.openxmlformats.org/officeDocument/2006/relationships/image" Target="../media/image4350.png"/><Relationship Id="rId77" Type="http://schemas.openxmlformats.org/officeDocument/2006/relationships/image" Target="../media/image4430.png"/><Relationship Id="rId8" Type="http://schemas.openxmlformats.org/officeDocument/2006/relationships/image" Target="../media/image3830.png"/><Relationship Id="rId51" Type="http://schemas.openxmlformats.org/officeDocument/2006/relationships/image" Target="../media/image4200.png"/><Relationship Id="rId72" Type="http://schemas.openxmlformats.org/officeDocument/2006/relationships/image" Target="../media/image4380.png"/><Relationship Id="rId80" Type="http://schemas.openxmlformats.org/officeDocument/2006/relationships/image" Target="../media/image4460.png"/><Relationship Id="rId85" Type="http://schemas.openxmlformats.org/officeDocument/2006/relationships/image" Target="../media/image4310.png"/><Relationship Id="rId3" Type="http://schemas.openxmlformats.org/officeDocument/2006/relationships/image" Target="../media/image3650.png"/><Relationship Id="rId12" Type="http://schemas.openxmlformats.org/officeDocument/2006/relationships/image" Target="../media/image3870.png"/><Relationship Id="rId17" Type="http://schemas.openxmlformats.org/officeDocument/2006/relationships/image" Target="../media/image3921.png"/><Relationship Id="rId33" Type="http://schemas.openxmlformats.org/officeDocument/2006/relationships/image" Target="../media/image4180.png"/><Relationship Id="rId38" Type="http://schemas.openxmlformats.org/officeDocument/2006/relationships/image" Target="../media/image3950.png"/><Relationship Id="rId46" Type="http://schemas.openxmlformats.org/officeDocument/2006/relationships/image" Target="../media/image4050.png"/><Relationship Id="rId59" Type="http://schemas.openxmlformats.org/officeDocument/2006/relationships/image" Target="../media/image4250.png"/><Relationship Id="rId20" Type="http://schemas.openxmlformats.org/officeDocument/2006/relationships/image" Target="../media/image3931.png"/><Relationship Id="rId41" Type="http://schemas.openxmlformats.org/officeDocument/2006/relationships/image" Target="../media/image3980.png"/><Relationship Id="rId54" Type="http://schemas.openxmlformats.org/officeDocument/2006/relationships/image" Target="../media/image4110.png"/><Relationship Id="rId62" Type="http://schemas.openxmlformats.org/officeDocument/2006/relationships/image" Target="../media/image4280.png"/><Relationship Id="rId70" Type="http://schemas.openxmlformats.org/officeDocument/2006/relationships/image" Target="../media/image4360.png"/><Relationship Id="rId75" Type="http://schemas.openxmlformats.org/officeDocument/2006/relationships/image" Target="../media/image4410.png"/><Relationship Id="rId83" Type="http://schemas.openxmlformats.org/officeDocument/2006/relationships/image" Target="../media/image4490.png"/><Relationship Id="rId88" Type="http://schemas.openxmlformats.org/officeDocument/2006/relationships/image" Target="../media/image44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30.png"/><Relationship Id="rId15" Type="http://schemas.openxmlformats.org/officeDocument/2006/relationships/image" Target="../media/image3900.png"/><Relationship Id="rId28" Type="http://schemas.openxmlformats.org/officeDocument/2006/relationships/image" Target="../media/image4130.png"/><Relationship Id="rId36" Type="http://schemas.openxmlformats.org/officeDocument/2006/relationships/image" Target="../media/image3930.png"/><Relationship Id="rId49" Type="http://schemas.openxmlformats.org/officeDocument/2006/relationships/image" Target="../media/image4080.png"/><Relationship Id="rId57" Type="http://schemas.openxmlformats.org/officeDocument/2006/relationships/image" Target="../media/image4230.png"/><Relationship Id="rId10" Type="http://schemas.openxmlformats.org/officeDocument/2006/relationships/image" Target="../media/image3850.png"/><Relationship Id="rId31" Type="http://schemas.openxmlformats.org/officeDocument/2006/relationships/image" Target="../media/image4160.png"/><Relationship Id="rId44" Type="http://schemas.openxmlformats.org/officeDocument/2006/relationships/image" Target="../media/image4030.png"/><Relationship Id="rId52" Type="http://schemas.openxmlformats.org/officeDocument/2006/relationships/image" Target="../media/image4090.png"/><Relationship Id="rId60" Type="http://schemas.openxmlformats.org/officeDocument/2006/relationships/image" Target="../media/image4260.png"/><Relationship Id="rId73" Type="http://schemas.openxmlformats.org/officeDocument/2006/relationships/image" Target="../media/image4390.png"/><Relationship Id="rId78" Type="http://schemas.openxmlformats.org/officeDocument/2006/relationships/image" Target="../media/image4440.png"/><Relationship Id="rId86" Type="http://schemas.openxmlformats.org/officeDocument/2006/relationships/image" Target="../media/image4330.png"/><Relationship Id="rId4" Type="http://schemas.openxmlformats.org/officeDocument/2006/relationships/image" Target="../media/image3660.png"/><Relationship Id="rId9" Type="http://schemas.openxmlformats.org/officeDocument/2006/relationships/image" Target="../media/image3840.png"/><Relationship Id="rId13" Type="http://schemas.openxmlformats.org/officeDocument/2006/relationships/image" Target="../media/image3881.png"/><Relationship Id="rId18" Type="http://schemas.openxmlformats.org/officeDocument/2006/relationships/image" Target="../media/image3880.png"/><Relationship Id="rId39" Type="http://schemas.openxmlformats.org/officeDocument/2006/relationships/image" Target="../media/image3960.png"/><Relationship Id="rId34" Type="http://schemas.openxmlformats.org/officeDocument/2006/relationships/image" Target="../media/image3911.png"/><Relationship Id="rId50" Type="http://schemas.openxmlformats.org/officeDocument/2006/relationships/image" Target="../media/image4190.png"/><Relationship Id="rId55" Type="http://schemas.openxmlformats.org/officeDocument/2006/relationships/image" Target="../media/image4210.png"/><Relationship Id="rId7" Type="http://schemas.openxmlformats.org/officeDocument/2006/relationships/image" Target="../media/image3740.png"/><Relationship Id="rId2" Type="http://schemas.openxmlformats.org/officeDocument/2006/relationships/image" Target="../media/image3640.png"/><Relationship Id="rId29" Type="http://schemas.openxmlformats.org/officeDocument/2006/relationships/image" Target="../media/image4140.png"/></Relationships>
</file>

<file path=ppt/slides/_rels/slide16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790.png"/><Relationship Id="rId21" Type="http://schemas.openxmlformats.org/officeDocument/2006/relationships/image" Target="../media/image4740.png"/><Relationship Id="rId42" Type="http://schemas.openxmlformats.org/officeDocument/2006/relationships/image" Target="../media/image4550.png"/><Relationship Id="rId47" Type="http://schemas.openxmlformats.org/officeDocument/2006/relationships/image" Target="../media/image4970.png"/><Relationship Id="rId63" Type="http://schemas.openxmlformats.org/officeDocument/2006/relationships/image" Target="../media/image5190.png"/><Relationship Id="rId68" Type="http://schemas.openxmlformats.org/officeDocument/2006/relationships/image" Target="../media/image5240.png"/><Relationship Id="rId16" Type="http://schemas.openxmlformats.org/officeDocument/2006/relationships/image" Target="../media/image4690.png"/><Relationship Id="rId11" Type="http://schemas.openxmlformats.org/officeDocument/2006/relationships/image" Target="../media/image4640.png"/><Relationship Id="rId24" Type="http://schemas.openxmlformats.org/officeDocument/2006/relationships/image" Target="../media/image4770.png"/><Relationship Id="rId32" Type="http://schemas.openxmlformats.org/officeDocument/2006/relationships/image" Target="../media/image4860.png"/><Relationship Id="rId37" Type="http://schemas.openxmlformats.org/officeDocument/2006/relationships/image" Target="../media/image4920.png"/><Relationship Id="rId40" Type="http://schemas.openxmlformats.org/officeDocument/2006/relationships/image" Target="../media/image4530.png"/><Relationship Id="rId45" Type="http://schemas.openxmlformats.org/officeDocument/2006/relationships/image" Target="../media/image4950.png"/><Relationship Id="rId53" Type="http://schemas.openxmlformats.org/officeDocument/2006/relationships/image" Target="../media/image5020.png"/><Relationship Id="rId58" Type="http://schemas.openxmlformats.org/officeDocument/2006/relationships/image" Target="../media/image5140.png"/><Relationship Id="rId66" Type="http://schemas.openxmlformats.org/officeDocument/2006/relationships/image" Target="../media/image5220.png"/><Relationship Id="rId74" Type="http://schemas.openxmlformats.org/officeDocument/2006/relationships/image" Target="../media/image5250.png"/><Relationship Id="rId79" Type="http://schemas.openxmlformats.org/officeDocument/2006/relationships/image" Target="../media/image5300.png"/><Relationship Id="rId5" Type="http://schemas.openxmlformats.org/officeDocument/2006/relationships/image" Target="../media/image4580.png"/><Relationship Id="rId61" Type="http://schemas.openxmlformats.org/officeDocument/2006/relationships/image" Target="../media/image5170.png"/><Relationship Id="rId19" Type="http://schemas.openxmlformats.org/officeDocument/2006/relationships/image" Target="../media/image4720.png"/><Relationship Id="rId14" Type="http://schemas.openxmlformats.org/officeDocument/2006/relationships/image" Target="../media/image4670.png"/><Relationship Id="rId22" Type="http://schemas.openxmlformats.org/officeDocument/2006/relationships/image" Target="../media/image4750.png"/><Relationship Id="rId27" Type="http://schemas.openxmlformats.org/officeDocument/2006/relationships/image" Target="../media/image4800.png"/><Relationship Id="rId30" Type="http://schemas.openxmlformats.org/officeDocument/2006/relationships/image" Target="../media/image4840.png"/><Relationship Id="rId35" Type="http://schemas.openxmlformats.org/officeDocument/2006/relationships/image" Target="../media/image4890.png"/><Relationship Id="rId43" Type="http://schemas.openxmlformats.org/officeDocument/2006/relationships/image" Target="../media/image4560.png"/><Relationship Id="rId48" Type="http://schemas.openxmlformats.org/officeDocument/2006/relationships/image" Target="../media/image4980.png"/><Relationship Id="rId56" Type="http://schemas.openxmlformats.org/officeDocument/2006/relationships/image" Target="../media/image5120.png"/><Relationship Id="rId64" Type="http://schemas.openxmlformats.org/officeDocument/2006/relationships/image" Target="../media/image5200.png"/><Relationship Id="rId69" Type="http://schemas.openxmlformats.org/officeDocument/2006/relationships/image" Target="../media/image5030.png"/><Relationship Id="rId77" Type="http://schemas.openxmlformats.org/officeDocument/2006/relationships/image" Target="../media/image5280.png"/><Relationship Id="rId8" Type="http://schemas.openxmlformats.org/officeDocument/2006/relationships/image" Target="../media/image4610.png"/><Relationship Id="rId51" Type="http://schemas.openxmlformats.org/officeDocument/2006/relationships/image" Target="../media/image5010.png"/><Relationship Id="rId72" Type="http://schemas.openxmlformats.org/officeDocument/2006/relationships/image" Target="../media/image5060.png"/><Relationship Id="rId3" Type="http://schemas.openxmlformats.org/officeDocument/2006/relationships/image" Target="../media/image4510.png"/><Relationship Id="rId12" Type="http://schemas.openxmlformats.org/officeDocument/2006/relationships/image" Target="../media/image4650.png"/><Relationship Id="rId17" Type="http://schemas.openxmlformats.org/officeDocument/2006/relationships/image" Target="../media/image4700.png"/><Relationship Id="rId25" Type="http://schemas.openxmlformats.org/officeDocument/2006/relationships/image" Target="../media/image4780.png"/><Relationship Id="rId33" Type="http://schemas.openxmlformats.org/officeDocument/2006/relationships/image" Target="../media/image4870.png"/><Relationship Id="rId38" Type="http://schemas.openxmlformats.org/officeDocument/2006/relationships/image" Target="../media/image4930.png"/><Relationship Id="rId46" Type="http://schemas.openxmlformats.org/officeDocument/2006/relationships/image" Target="../media/image4960.png"/><Relationship Id="rId59" Type="http://schemas.openxmlformats.org/officeDocument/2006/relationships/image" Target="../media/image5150.png"/><Relationship Id="rId67" Type="http://schemas.openxmlformats.org/officeDocument/2006/relationships/image" Target="../media/image5230.png"/><Relationship Id="rId20" Type="http://schemas.openxmlformats.org/officeDocument/2006/relationships/image" Target="../media/image4730.png"/><Relationship Id="rId41" Type="http://schemas.openxmlformats.org/officeDocument/2006/relationships/image" Target="../media/image4540.png"/><Relationship Id="rId54" Type="http://schemas.openxmlformats.org/officeDocument/2006/relationships/image" Target="../media/image5090.png"/><Relationship Id="rId62" Type="http://schemas.openxmlformats.org/officeDocument/2006/relationships/image" Target="../media/image5180.png"/><Relationship Id="rId70" Type="http://schemas.openxmlformats.org/officeDocument/2006/relationships/image" Target="../media/image5040.png"/><Relationship Id="rId75" Type="http://schemas.openxmlformats.org/officeDocument/2006/relationships/image" Target="../media/image52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90.png"/><Relationship Id="rId15" Type="http://schemas.openxmlformats.org/officeDocument/2006/relationships/image" Target="../media/image4680.png"/><Relationship Id="rId23" Type="http://schemas.openxmlformats.org/officeDocument/2006/relationships/image" Target="../media/image4760.png"/><Relationship Id="rId28" Type="http://schemas.openxmlformats.org/officeDocument/2006/relationships/image" Target="../media/image4820.png"/><Relationship Id="rId36" Type="http://schemas.openxmlformats.org/officeDocument/2006/relationships/image" Target="../media/image4910.png"/><Relationship Id="rId49" Type="http://schemas.openxmlformats.org/officeDocument/2006/relationships/image" Target="../media/image4990.png"/><Relationship Id="rId57" Type="http://schemas.openxmlformats.org/officeDocument/2006/relationships/image" Target="../media/image5130.png"/><Relationship Id="rId10" Type="http://schemas.openxmlformats.org/officeDocument/2006/relationships/image" Target="../media/image4630.png"/><Relationship Id="rId31" Type="http://schemas.openxmlformats.org/officeDocument/2006/relationships/image" Target="../media/image4850.png"/><Relationship Id="rId44" Type="http://schemas.openxmlformats.org/officeDocument/2006/relationships/image" Target="../media/image4940.png"/><Relationship Id="rId52" Type="http://schemas.openxmlformats.org/officeDocument/2006/relationships/image" Target="../media/image5070.png"/><Relationship Id="rId60" Type="http://schemas.openxmlformats.org/officeDocument/2006/relationships/image" Target="../media/image5160.png"/><Relationship Id="rId65" Type="http://schemas.openxmlformats.org/officeDocument/2006/relationships/image" Target="../media/image5210.png"/><Relationship Id="rId73" Type="http://schemas.openxmlformats.org/officeDocument/2006/relationships/image" Target="../media/image5080.png"/><Relationship Id="rId78" Type="http://schemas.openxmlformats.org/officeDocument/2006/relationships/image" Target="../media/image5290.png"/><Relationship Id="rId4" Type="http://schemas.openxmlformats.org/officeDocument/2006/relationships/image" Target="../media/image4570.png"/><Relationship Id="rId9" Type="http://schemas.openxmlformats.org/officeDocument/2006/relationships/image" Target="../media/image4620.png"/><Relationship Id="rId13" Type="http://schemas.openxmlformats.org/officeDocument/2006/relationships/image" Target="../media/image4660.png"/><Relationship Id="rId18" Type="http://schemas.openxmlformats.org/officeDocument/2006/relationships/image" Target="../media/image4710.png"/><Relationship Id="rId39" Type="http://schemas.openxmlformats.org/officeDocument/2006/relationships/image" Target="../media/image4520.png"/><Relationship Id="rId34" Type="http://schemas.openxmlformats.org/officeDocument/2006/relationships/image" Target="../media/image4880.png"/><Relationship Id="rId50" Type="http://schemas.openxmlformats.org/officeDocument/2006/relationships/image" Target="../media/image5000.png"/><Relationship Id="rId55" Type="http://schemas.openxmlformats.org/officeDocument/2006/relationships/image" Target="../media/image5110.png"/><Relationship Id="rId76" Type="http://schemas.openxmlformats.org/officeDocument/2006/relationships/image" Target="../media/image5270.png"/><Relationship Id="rId7" Type="http://schemas.openxmlformats.org/officeDocument/2006/relationships/image" Target="../media/image4600.png"/><Relationship Id="rId71" Type="http://schemas.openxmlformats.org/officeDocument/2006/relationships/image" Target="../media/image5050.png"/><Relationship Id="rId2" Type="http://schemas.openxmlformats.org/officeDocument/2006/relationships/image" Target="../media/image4112.png"/><Relationship Id="rId29" Type="http://schemas.openxmlformats.org/officeDocument/2006/relationships/image" Target="../media/image4830.png"/></Relationships>
</file>

<file path=ppt/slides/_rels/slide16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59.png"/><Relationship Id="rId21" Type="http://schemas.openxmlformats.org/officeDocument/2006/relationships/image" Target="../media/image554.png"/><Relationship Id="rId42" Type="http://schemas.openxmlformats.org/officeDocument/2006/relationships/image" Target="../media/image5350.png"/><Relationship Id="rId47" Type="http://schemas.openxmlformats.org/officeDocument/2006/relationships/image" Target="../media/image580.png"/><Relationship Id="rId63" Type="http://schemas.openxmlformats.org/officeDocument/2006/relationships/image" Target="../media/image598.png"/><Relationship Id="rId68" Type="http://schemas.openxmlformats.org/officeDocument/2006/relationships/image" Target="../media/image604.png"/><Relationship Id="rId16" Type="http://schemas.openxmlformats.org/officeDocument/2006/relationships/image" Target="../media/image549.png"/><Relationship Id="rId11" Type="http://schemas.openxmlformats.org/officeDocument/2006/relationships/image" Target="../media/image544.png"/><Relationship Id="rId24" Type="http://schemas.openxmlformats.org/officeDocument/2006/relationships/image" Target="../media/image557.png"/><Relationship Id="rId32" Type="http://schemas.openxmlformats.org/officeDocument/2006/relationships/image" Target="../media/image565.png"/><Relationship Id="rId37" Type="http://schemas.openxmlformats.org/officeDocument/2006/relationships/image" Target="../media/image570.png"/><Relationship Id="rId40" Type="http://schemas.openxmlformats.org/officeDocument/2006/relationships/image" Target="../media/image5330.png"/><Relationship Id="rId45" Type="http://schemas.openxmlformats.org/officeDocument/2006/relationships/image" Target="../media/image578.png"/><Relationship Id="rId53" Type="http://schemas.openxmlformats.org/officeDocument/2006/relationships/image" Target="../media/image587.png"/><Relationship Id="rId58" Type="http://schemas.openxmlformats.org/officeDocument/2006/relationships/image" Target="../media/image593.png"/><Relationship Id="rId66" Type="http://schemas.openxmlformats.org/officeDocument/2006/relationships/image" Target="../media/image602.png"/><Relationship Id="rId74" Type="http://schemas.openxmlformats.org/officeDocument/2006/relationships/image" Target="../media/image611.png"/><Relationship Id="rId5" Type="http://schemas.openxmlformats.org/officeDocument/2006/relationships/image" Target="../media/image5380.png"/><Relationship Id="rId61" Type="http://schemas.openxmlformats.org/officeDocument/2006/relationships/image" Target="../media/image596.png"/><Relationship Id="rId19" Type="http://schemas.openxmlformats.org/officeDocument/2006/relationships/image" Target="../media/image552.png"/><Relationship Id="rId14" Type="http://schemas.openxmlformats.org/officeDocument/2006/relationships/image" Target="../media/image547.png"/><Relationship Id="rId22" Type="http://schemas.openxmlformats.org/officeDocument/2006/relationships/image" Target="../media/image555.png"/><Relationship Id="rId27" Type="http://schemas.openxmlformats.org/officeDocument/2006/relationships/image" Target="../media/image560.png"/><Relationship Id="rId30" Type="http://schemas.openxmlformats.org/officeDocument/2006/relationships/image" Target="../media/image563.png"/><Relationship Id="rId35" Type="http://schemas.openxmlformats.org/officeDocument/2006/relationships/image" Target="../media/image568.png"/><Relationship Id="rId43" Type="http://schemas.openxmlformats.org/officeDocument/2006/relationships/image" Target="../media/image576.png"/><Relationship Id="rId48" Type="http://schemas.openxmlformats.org/officeDocument/2006/relationships/image" Target="../media/image582.png"/><Relationship Id="rId56" Type="http://schemas.openxmlformats.org/officeDocument/2006/relationships/image" Target="../media/image5360.png"/><Relationship Id="rId64" Type="http://schemas.openxmlformats.org/officeDocument/2006/relationships/image" Target="../media/image599.png"/><Relationship Id="rId69" Type="http://schemas.openxmlformats.org/officeDocument/2006/relationships/image" Target="../media/image605.png"/><Relationship Id="rId77" Type="http://schemas.openxmlformats.org/officeDocument/2006/relationships/image" Target="../media/image614.png"/><Relationship Id="rId8" Type="http://schemas.openxmlformats.org/officeDocument/2006/relationships/image" Target="../media/image541.png"/><Relationship Id="rId51" Type="http://schemas.openxmlformats.org/officeDocument/2006/relationships/image" Target="../media/image585.png"/><Relationship Id="rId72" Type="http://schemas.openxmlformats.org/officeDocument/2006/relationships/image" Target="../media/image608.png"/><Relationship Id="rId3" Type="http://schemas.openxmlformats.org/officeDocument/2006/relationships/image" Target="../media/image5310.png"/><Relationship Id="rId12" Type="http://schemas.openxmlformats.org/officeDocument/2006/relationships/image" Target="../media/image545.png"/><Relationship Id="rId17" Type="http://schemas.openxmlformats.org/officeDocument/2006/relationships/image" Target="../media/image550.png"/><Relationship Id="rId25" Type="http://schemas.openxmlformats.org/officeDocument/2006/relationships/image" Target="../media/image558.png"/><Relationship Id="rId33" Type="http://schemas.openxmlformats.org/officeDocument/2006/relationships/image" Target="../media/image566.png"/><Relationship Id="rId38" Type="http://schemas.openxmlformats.org/officeDocument/2006/relationships/image" Target="../media/image571.png"/><Relationship Id="rId46" Type="http://schemas.openxmlformats.org/officeDocument/2006/relationships/image" Target="../media/image579.png"/><Relationship Id="rId59" Type="http://schemas.openxmlformats.org/officeDocument/2006/relationships/image" Target="../media/image594.png"/><Relationship Id="rId67" Type="http://schemas.openxmlformats.org/officeDocument/2006/relationships/image" Target="../media/image603.png"/><Relationship Id="rId20" Type="http://schemas.openxmlformats.org/officeDocument/2006/relationships/image" Target="../media/image553.png"/><Relationship Id="rId41" Type="http://schemas.openxmlformats.org/officeDocument/2006/relationships/image" Target="../media/image5340.png"/><Relationship Id="rId54" Type="http://schemas.openxmlformats.org/officeDocument/2006/relationships/image" Target="../media/image588.png"/><Relationship Id="rId62" Type="http://schemas.openxmlformats.org/officeDocument/2006/relationships/image" Target="../media/image597.png"/><Relationship Id="rId70" Type="http://schemas.openxmlformats.org/officeDocument/2006/relationships/image" Target="../media/image606.png"/><Relationship Id="rId75" Type="http://schemas.openxmlformats.org/officeDocument/2006/relationships/image" Target="../media/image6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90.png"/><Relationship Id="rId15" Type="http://schemas.openxmlformats.org/officeDocument/2006/relationships/image" Target="../media/image548.png"/><Relationship Id="rId23" Type="http://schemas.openxmlformats.org/officeDocument/2006/relationships/image" Target="../media/image556.png"/><Relationship Id="rId28" Type="http://schemas.openxmlformats.org/officeDocument/2006/relationships/image" Target="../media/image561.png"/><Relationship Id="rId36" Type="http://schemas.openxmlformats.org/officeDocument/2006/relationships/image" Target="../media/image569.png"/><Relationship Id="rId49" Type="http://schemas.openxmlformats.org/officeDocument/2006/relationships/image" Target="../media/image583.png"/><Relationship Id="rId57" Type="http://schemas.openxmlformats.org/officeDocument/2006/relationships/image" Target="../media/image592.png"/><Relationship Id="rId10" Type="http://schemas.openxmlformats.org/officeDocument/2006/relationships/image" Target="../media/image543.png"/><Relationship Id="rId31" Type="http://schemas.openxmlformats.org/officeDocument/2006/relationships/image" Target="../media/image564.png"/><Relationship Id="rId44" Type="http://schemas.openxmlformats.org/officeDocument/2006/relationships/image" Target="../media/image577.png"/><Relationship Id="rId52" Type="http://schemas.openxmlformats.org/officeDocument/2006/relationships/image" Target="../media/image586.png"/><Relationship Id="rId60" Type="http://schemas.openxmlformats.org/officeDocument/2006/relationships/image" Target="../media/image595.png"/><Relationship Id="rId65" Type="http://schemas.openxmlformats.org/officeDocument/2006/relationships/image" Target="../media/image600.png"/><Relationship Id="rId73" Type="http://schemas.openxmlformats.org/officeDocument/2006/relationships/image" Target="../media/image609.png"/><Relationship Id="rId78" Type="http://schemas.openxmlformats.org/officeDocument/2006/relationships/image" Target="../media/image615.png"/><Relationship Id="rId4" Type="http://schemas.openxmlformats.org/officeDocument/2006/relationships/image" Target="../media/image5370.png"/><Relationship Id="rId9" Type="http://schemas.openxmlformats.org/officeDocument/2006/relationships/image" Target="../media/image542.png"/><Relationship Id="rId13" Type="http://schemas.openxmlformats.org/officeDocument/2006/relationships/image" Target="../media/image546.png"/><Relationship Id="rId18" Type="http://schemas.openxmlformats.org/officeDocument/2006/relationships/image" Target="../media/image551.png"/><Relationship Id="rId39" Type="http://schemas.openxmlformats.org/officeDocument/2006/relationships/image" Target="../media/image5320.png"/><Relationship Id="rId34" Type="http://schemas.openxmlformats.org/officeDocument/2006/relationships/image" Target="../media/image567.png"/><Relationship Id="rId50" Type="http://schemas.openxmlformats.org/officeDocument/2006/relationships/image" Target="../media/image584.png"/><Relationship Id="rId55" Type="http://schemas.openxmlformats.org/officeDocument/2006/relationships/image" Target="../media/image589.png"/><Relationship Id="rId76" Type="http://schemas.openxmlformats.org/officeDocument/2006/relationships/image" Target="../media/image613.png"/><Relationship Id="rId7" Type="http://schemas.openxmlformats.org/officeDocument/2006/relationships/image" Target="../media/image5400.png"/><Relationship Id="rId71" Type="http://schemas.openxmlformats.org/officeDocument/2006/relationships/image" Target="../media/image607.png"/><Relationship Id="rId2" Type="http://schemas.openxmlformats.org/officeDocument/2006/relationships/image" Target="../media/image4112.png"/><Relationship Id="rId29" Type="http://schemas.openxmlformats.org/officeDocument/2006/relationships/image" Target="../media/image562.png"/></Relationships>
</file>

<file path=ppt/slides/_rels/slide16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42.png"/><Relationship Id="rId21" Type="http://schemas.openxmlformats.org/officeDocument/2006/relationships/image" Target="../media/image637.png"/><Relationship Id="rId42" Type="http://schemas.openxmlformats.org/officeDocument/2006/relationships/image" Target="../media/image659.png"/><Relationship Id="rId47" Type="http://schemas.openxmlformats.org/officeDocument/2006/relationships/image" Target="../media/image665.png"/><Relationship Id="rId63" Type="http://schemas.openxmlformats.org/officeDocument/2006/relationships/image" Target="../media/image683.png"/><Relationship Id="rId68" Type="http://schemas.openxmlformats.org/officeDocument/2006/relationships/image" Target="../media/image688.png"/><Relationship Id="rId16" Type="http://schemas.openxmlformats.org/officeDocument/2006/relationships/image" Target="../media/image632.png"/><Relationship Id="rId11" Type="http://schemas.openxmlformats.org/officeDocument/2006/relationships/image" Target="../media/image626.png"/><Relationship Id="rId24" Type="http://schemas.openxmlformats.org/officeDocument/2006/relationships/image" Target="../media/image639.png"/><Relationship Id="rId32" Type="http://schemas.openxmlformats.org/officeDocument/2006/relationships/image" Target="../media/image648.png"/><Relationship Id="rId37" Type="http://schemas.openxmlformats.org/officeDocument/2006/relationships/image" Target="../media/image654.png"/><Relationship Id="rId40" Type="http://schemas.openxmlformats.org/officeDocument/2006/relationships/image" Target="../media/image657.png"/><Relationship Id="rId45" Type="http://schemas.openxmlformats.org/officeDocument/2006/relationships/image" Target="../media/image663.png"/><Relationship Id="rId53" Type="http://schemas.openxmlformats.org/officeDocument/2006/relationships/image" Target="../media/image672.png"/><Relationship Id="rId58" Type="http://schemas.openxmlformats.org/officeDocument/2006/relationships/image" Target="../media/image677.png"/><Relationship Id="rId66" Type="http://schemas.openxmlformats.org/officeDocument/2006/relationships/image" Target="../media/image686.png"/><Relationship Id="rId74" Type="http://schemas.openxmlformats.org/officeDocument/2006/relationships/image" Target="../media/image695.png"/><Relationship Id="rId79" Type="http://schemas.openxmlformats.org/officeDocument/2006/relationships/image" Target="../media/image702.png"/><Relationship Id="rId5" Type="http://schemas.openxmlformats.org/officeDocument/2006/relationships/image" Target="../media/image619.png"/><Relationship Id="rId61" Type="http://schemas.openxmlformats.org/officeDocument/2006/relationships/image" Target="../media/image681.png"/><Relationship Id="rId19" Type="http://schemas.openxmlformats.org/officeDocument/2006/relationships/image" Target="../media/image635.png"/><Relationship Id="rId14" Type="http://schemas.openxmlformats.org/officeDocument/2006/relationships/image" Target="../media/image629.png"/><Relationship Id="rId22" Type="http://schemas.openxmlformats.org/officeDocument/2006/relationships/image" Target="../media/image4112.png"/><Relationship Id="rId27" Type="http://schemas.openxmlformats.org/officeDocument/2006/relationships/image" Target="../media/image643.png"/><Relationship Id="rId30" Type="http://schemas.openxmlformats.org/officeDocument/2006/relationships/image" Target="../media/image646.png"/><Relationship Id="rId35" Type="http://schemas.openxmlformats.org/officeDocument/2006/relationships/image" Target="../media/image652.png"/><Relationship Id="rId43" Type="http://schemas.openxmlformats.org/officeDocument/2006/relationships/image" Target="../media/image661.png"/><Relationship Id="rId48" Type="http://schemas.openxmlformats.org/officeDocument/2006/relationships/image" Target="../media/image666.png"/><Relationship Id="rId56" Type="http://schemas.openxmlformats.org/officeDocument/2006/relationships/image" Target="../media/image675.png"/><Relationship Id="rId64" Type="http://schemas.openxmlformats.org/officeDocument/2006/relationships/image" Target="../media/image684.png"/><Relationship Id="rId69" Type="http://schemas.openxmlformats.org/officeDocument/2006/relationships/image" Target="../media/image689.png"/><Relationship Id="rId77" Type="http://schemas.openxmlformats.org/officeDocument/2006/relationships/image" Target="../media/image698.png"/><Relationship Id="rId8" Type="http://schemas.openxmlformats.org/officeDocument/2006/relationships/image" Target="../media/image623.png"/><Relationship Id="rId51" Type="http://schemas.openxmlformats.org/officeDocument/2006/relationships/image" Target="../media/image669.png"/><Relationship Id="rId72" Type="http://schemas.openxmlformats.org/officeDocument/2006/relationships/image" Target="../media/image693.png"/><Relationship Id="rId3" Type="http://schemas.openxmlformats.org/officeDocument/2006/relationships/image" Target="../media/image617.png"/><Relationship Id="rId12" Type="http://schemas.openxmlformats.org/officeDocument/2006/relationships/image" Target="../media/image627.png"/><Relationship Id="rId17" Type="http://schemas.openxmlformats.org/officeDocument/2006/relationships/image" Target="../media/image633.png"/><Relationship Id="rId25" Type="http://schemas.openxmlformats.org/officeDocument/2006/relationships/image" Target="../media/image641.png"/><Relationship Id="rId33" Type="http://schemas.openxmlformats.org/officeDocument/2006/relationships/image" Target="../media/image649.png"/><Relationship Id="rId38" Type="http://schemas.openxmlformats.org/officeDocument/2006/relationships/image" Target="../media/image655.png"/><Relationship Id="rId46" Type="http://schemas.openxmlformats.org/officeDocument/2006/relationships/image" Target="../media/image664.png"/><Relationship Id="rId59" Type="http://schemas.openxmlformats.org/officeDocument/2006/relationships/image" Target="../media/image678.png"/><Relationship Id="rId67" Type="http://schemas.openxmlformats.org/officeDocument/2006/relationships/image" Target="../media/image687.png"/><Relationship Id="rId20" Type="http://schemas.openxmlformats.org/officeDocument/2006/relationships/image" Target="../media/image636.png"/><Relationship Id="rId41" Type="http://schemas.openxmlformats.org/officeDocument/2006/relationships/image" Target="../media/image658.png"/><Relationship Id="rId54" Type="http://schemas.openxmlformats.org/officeDocument/2006/relationships/image" Target="../media/image673.png"/><Relationship Id="rId62" Type="http://schemas.openxmlformats.org/officeDocument/2006/relationships/image" Target="../media/image682.png"/><Relationship Id="rId70" Type="http://schemas.openxmlformats.org/officeDocument/2006/relationships/image" Target="../media/image691.png"/><Relationship Id="rId75" Type="http://schemas.openxmlformats.org/officeDocument/2006/relationships/image" Target="../media/image5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1.png"/><Relationship Id="rId15" Type="http://schemas.openxmlformats.org/officeDocument/2006/relationships/image" Target="../media/image631.png"/><Relationship Id="rId23" Type="http://schemas.openxmlformats.org/officeDocument/2006/relationships/image" Target="../media/image573.png"/><Relationship Id="rId28" Type="http://schemas.openxmlformats.org/officeDocument/2006/relationships/image" Target="../media/image644.png"/><Relationship Id="rId36" Type="http://schemas.openxmlformats.org/officeDocument/2006/relationships/image" Target="../media/image653.png"/><Relationship Id="rId49" Type="http://schemas.openxmlformats.org/officeDocument/2006/relationships/image" Target="../media/image667.png"/><Relationship Id="rId57" Type="http://schemas.openxmlformats.org/officeDocument/2006/relationships/image" Target="../media/image676.png"/><Relationship Id="rId10" Type="http://schemas.openxmlformats.org/officeDocument/2006/relationships/image" Target="../media/image625.png"/><Relationship Id="rId31" Type="http://schemas.openxmlformats.org/officeDocument/2006/relationships/image" Target="../media/image647.png"/><Relationship Id="rId44" Type="http://schemas.openxmlformats.org/officeDocument/2006/relationships/image" Target="../media/image662.png"/><Relationship Id="rId52" Type="http://schemas.openxmlformats.org/officeDocument/2006/relationships/image" Target="../media/image671.png"/><Relationship Id="rId60" Type="http://schemas.openxmlformats.org/officeDocument/2006/relationships/image" Target="../media/image679.png"/><Relationship Id="rId65" Type="http://schemas.openxmlformats.org/officeDocument/2006/relationships/image" Target="../media/image685.png"/><Relationship Id="rId73" Type="http://schemas.openxmlformats.org/officeDocument/2006/relationships/image" Target="../media/image694.png"/><Relationship Id="rId78" Type="http://schemas.openxmlformats.org/officeDocument/2006/relationships/image" Target="../media/image699.png"/><Relationship Id="rId4" Type="http://schemas.openxmlformats.org/officeDocument/2006/relationships/image" Target="../media/image572.png"/><Relationship Id="rId9" Type="http://schemas.openxmlformats.org/officeDocument/2006/relationships/image" Target="../media/image624.png"/><Relationship Id="rId13" Type="http://schemas.openxmlformats.org/officeDocument/2006/relationships/image" Target="../media/image628.png"/><Relationship Id="rId18" Type="http://schemas.openxmlformats.org/officeDocument/2006/relationships/image" Target="../media/image634.png"/><Relationship Id="rId39" Type="http://schemas.openxmlformats.org/officeDocument/2006/relationships/image" Target="../media/image656.png"/><Relationship Id="rId34" Type="http://schemas.openxmlformats.org/officeDocument/2006/relationships/image" Target="../media/image651.png"/><Relationship Id="rId50" Type="http://schemas.openxmlformats.org/officeDocument/2006/relationships/image" Target="../media/image668.png"/><Relationship Id="rId55" Type="http://schemas.openxmlformats.org/officeDocument/2006/relationships/image" Target="../media/image674.png"/><Relationship Id="rId76" Type="http://schemas.openxmlformats.org/officeDocument/2006/relationships/image" Target="../media/image697.png"/><Relationship Id="rId7" Type="http://schemas.openxmlformats.org/officeDocument/2006/relationships/image" Target="../media/image622.png"/><Relationship Id="rId71" Type="http://schemas.openxmlformats.org/officeDocument/2006/relationships/image" Target="../media/image692.png"/><Relationship Id="rId2" Type="http://schemas.openxmlformats.org/officeDocument/2006/relationships/image" Target="../media/image616.png"/><Relationship Id="rId29" Type="http://schemas.openxmlformats.org/officeDocument/2006/relationships/image" Target="../media/image6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80.png"/><Relationship Id="rId21" Type="http://schemas.openxmlformats.org/officeDocument/2006/relationships/image" Target="../media/image726.png"/><Relationship Id="rId42" Type="http://schemas.openxmlformats.org/officeDocument/2006/relationships/image" Target="../media/image753.png"/><Relationship Id="rId47" Type="http://schemas.openxmlformats.org/officeDocument/2006/relationships/image" Target="../media/image758.png"/><Relationship Id="rId63" Type="http://schemas.openxmlformats.org/officeDocument/2006/relationships/image" Target="../media/image778.png"/><Relationship Id="rId68" Type="http://schemas.openxmlformats.org/officeDocument/2006/relationships/image" Target="../media/image638.png"/><Relationship Id="rId7" Type="http://schemas.openxmlformats.org/officeDocument/2006/relationships/image" Target="../media/image708.png"/><Relationship Id="rId2" Type="http://schemas.openxmlformats.org/officeDocument/2006/relationships/image" Target="../media/image703.png"/><Relationship Id="rId16" Type="http://schemas.openxmlformats.org/officeDocument/2006/relationships/image" Target="../media/image719.png"/><Relationship Id="rId29" Type="http://schemas.openxmlformats.org/officeDocument/2006/relationships/image" Target="../media/image736.png"/><Relationship Id="rId11" Type="http://schemas.openxmlformats.org/officeDocument/2006/relationships/image" Target="../media/image714.png"/><Relationship Id="rId24" Type="http://schemas.openxmlformats.org/officeDocument/2006/relationships/image" Target="../media/image729.png"/><Relationship Id="rId32" Type="http://schemas.openxmlformats.org/officeDocument/2006/relationships/image" Target="../media/image739.png"/><Relationship Id="rId37" Type="http://schemas.openxmlformats.org/officeDocument/2006/relationships/image" Target="../media/image746.png"/><Relationship Id="rId40" Type="http://schemas.openxmlformats.org/officeDocument/2006/relationships/image" Target="../media/image749.png"/><Relationship Id="rId45" Type="http://schemas.openxmlformats.org/officeDocument/2006/relationships/image" Target="../media/image756.png"/><Relationship Id="rId53" Type="http://schemas.openxmlformats.org/officeDocument/2006/relationships/image" Target="../media/image766.png"/><Relationship Id="rId58" Type="http://schemas.openxmlformats.org/officeDocument/2006/relationships/image" Target="../media/image773.png"/><Relationship Id="rId66" Type="http://schemas.openxmlformats.org/officeDocument/2006/relationships/image" Target="../media/image590.png"/><Relationship Id="rId5" Type="http://schemas.openxmlformats.org/officeDocument/2006/relationships/image" Target="../media/image706.png"/><Relationship Id="rId61" Type="http://schemas.openxmlformats.org/officeDocument/2006/relationships/image" Target="../media/image776.png"/><Relationship Id="rId19" Type="http://schemas.openxmlformats.org/officeDocument/2006/relationships/image" Target="../media/image724.png"/><Relationship Id="rId14" Type="http://schemas.openxmlformats.org/officeDocument/2006/relationships/image" Target="../media/image717.png"/><Relationship Id="rId22" Type="http://schemas.openxmlformats.org/officeDocument/2006/relationships/image" Target="../media/image727.png"/><Relationship Id="rId27" Type="http://schemas.openxmlformats.org/officeDocument/2006/relationships/image" Target="../media/image734.png"/><Relationship Id="rId30" Type="http://schemas.openxmlformats.org/officeDocument/2006/relationships/image" Target="../media/image737.png"/><Relationship Id="rId35" Type="http://schemas.openxmlformats.org/officeDocument/2006/relationships/image" Target="../media/image744.png"/><Relationship Id="rId43" Type="http://schemas.openxmlformats.org/officeDocument/2006/relationships/image" Target="../media/image754.png"/><Relationship Id="rId48" Type="http://schemas.openxmlformats.org/officeDocument/2006/relationships/image" Target="../media/image759.png"/><Relationship Id="rId56" Type="http://schemas.openxmlformats.org/officeDocument/2006/relationships/image" Target="../media/image769.png"/><Relationship Id="rId64" Type="http://schemas.openxmlformats.org/officeDocument/2006/relationships/image" Target="../media/image779.png"/><Relationship Id="rId69" Type="http://schemas.openxmlformats.org/officeDocument/2006/relationships/image" Target="../media/image696.png"/><Relationship Id="rId8" Type="http://schemas.openxmlformats.org/officeDocument/2006/relationships/image" Target="../media/image709.png"/><Relationship Id="rId51" Type="http://schemas.openxmlformats.org/officeDocument/2006/relationships/image" Target="../media/image764.png"/><Relationship Id="rId3" Type="http://schemas.openxmlformats.org/officeDocument/2006/relationships/image" Target="../media/image704.png"/><Relationship Id="rId12" Type="http://schemas.openxmlformats.org/officeDocument/2006/relationships/image" Target="../media/image715.png"/><Relationship Id="rId17" Type="http://schemas.openxmlformats.org/officeDocument/2006/relationships/image" Target="../media/image722.png"/><Relationship Id="rId25" Type="http://schemas.openxmlformats.org/officeDocument/2006/relationships/image" Target="../media/image733.png"/><Relationship Id="rId33" Type="http://schemas.openxmlformats.org/officeDocument/2006/relationships/image" Target="../media/image742.png"/><Relationship Id="rId38" Type="http://schemas.openxmlformats.org/officeDocument/2006/relationships/image" Target="../media/image747.png"/><Relationship Id="rId46" Type="http://schemas.openxmlformats.org/officeDocument/2006/relationships/image" Target="../media/image757.png"/><Relationship Id="rId59" Type="http://schemas.openxmlformats.org/officeDocument/2006/relationships/image" Target="../media/image774.png"/><Relationship Id="rId67" Type="http://schemas.openxmlformats.org/officeDocument/2006/relationships/image" Target="../media/image618.png"/><Relationship Id="rId20" Type="http://schemas.openxmlformats.org/officeDocument/2006/relationships/image" Target="../media/image725.png"/><Relationship Id="rId41" Type="http://schemas.openxmlformats.org/officeDocument/2006/relationships/image" Target="../media/image752.png"/><Relationship Id="rId54" Type="http://schemas.openxmlformats.org/officeDocument/2006/relationships/image" Target="../media/image767.png"/><Relationship Id="rId62" Type="http://schemas.openxmlformats.org/officeDocument/2006/relationships/image" Target="../media/image7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7.png"/><Relationship Id="rId15" Type="http://schemas.openxmlformats.org/officeDocument/2006/relationships/image" Target="../media/image718.png"/><Relationship Id="rId23" Type="http://schemas.openxmlformats.org/officeDocument/2006/relationships/image" Target="../media/image728.png"/><Relationship Id="rId28" Type="http://schemas.openxmlformats.org/officeDocument/2006/relationships/image" Target="../media/image735.png"/><Relationship Id="rId36" Type="http://schemas.openxmlformats.org/officeDocument/2006/relationships/image" Target="../media/image745.png"/><Relationship Id="rId49" Type="http://schemas.openxmlformats.org/officeDocument/2006/relationships/image" Target="../media/image762.png"/><Relationship Id="rId57" Type="http://schemas.openxmlformats.org/officeDocument/2006/relationships/image" Target="../media/image772.png"/><Relationship Id="rId10" Type="http://schemas.openxmlformats.org/officeDocument/2006/relationships/image" Target="../media/image713.png"/><Relationship Id="rId31" Type="http://schemas.openxmlformats.org/officeDocument/2006/relationships/image" Target="../media/image738.png"/><Relationship Id="rId44" Type="http://schemas.openxmlformats.org/officeDocument/2006/relationships/image" Target="../media/image755.png"/><Relationship Id="rId52" Type="http://schemas.openxmlformats.org/officeDocument/2006/relationships/image" Target="../media/image765.png"/><Relationship Id="rId60" Type="http://schemas.openxmlformats.org/officeDocument/2006/relationships/image" Target="../media/image775.png"/><Relationship Id="rId65" Type="http://schemas.openxmlformats.org/officeDocument/2006/relationships/image" Target="../media/image575.png"/><Relationship Id="rId4" Type="http://schemas.openxmlformats.org/officeDocument/2006/relationships/image" Target="../media/image705.png"/><Relationship Id="rId9" Type="http://schemas.openxmlformats.org/officeDocument/2006/relationships/image" Target="../media/image712.png"/><Relationship Id="rId13" Type="http://schemas.openxmlformats.org/officeDocument/2006/relationships/image" Target="../media/image716.png"/><Relationship Id="rId18" Type="http://schemas.openxmlformats.org/officeDocument/2006/relationships/image" Target="../media/image723.png"/><Relationship Id="rId39" Type="http://schemas.openxmlformats.org/officeDocument/2006/relationships/image" Target="../media/image748.png"/><Relationship Id="rId34" Type="http://schemas.openxmlformats.org/officeDocument/2006/relationships/image" Target="../media/image743.png"/><Relationship Id="rId50" Type="http://schemas.openxmlformats.org/officeDocument/2006/relationships/image" Target="../media/image763.png"/><Relationship Id="rId55" Type="http://schemas.openxmlformats.org/officeDocument/2006/relationships/image" Target="../media/image768.png"/></Relationships>
</file>

<file path=ppt/slides/_rels/slide17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7.png"/><Relationship Id="rId21" Type="http://schemas.openxmlformats.org/officeDocument/2006/relationships/image" Target="../media/image722.png"/><Relationship Id="rId42" Type="http://schemas.openxmlformats.org/officeDocument/2006/relationships/image" Target="../media/image794.png"/><Relationship Id="rId47" Type="http://schemas.openxmlformats.org/officeDocument/2006/relationships/image" Target="../media/image796.png"/><Relationship Id="rId63" Type="http://schemas.openxmlformats.org/officeDocument/2006/relationships/image" Target="../media/image774.png"/><Relationship Id="rId68" Type="http://schemas.openxmlformats.org/officeDocument/2006/relationships/image" Target="../media/image804.png"/><Relationship Id="rId7" Type="http://schemas.openxmlformats.org/officeDocument/2006/relationships/image" Target="../media/image786.png"/><Relationship Id="rId2" Type="http://schemas.openxmlformats.org/officeDocument/2006/relationships/image" Target="../media/image575.png"/><Relationship Id="rId16" Type="http://schemas.openxmlformats.org/officeDocument/2006/relationships/image" Target="../media/image715.png"/><Relationship Id="rId29" Type="http://schemas.openxmlformats.org/officeDocument/2006/relationships/image" Target="../media/image733.png"/><Relationship Id="rId11" Type="http://schemas.openxmlformats.org/officeDocument/2006/relationships/image" Target="../media/image708.png"/><Relationship Id="rId24" Type="http://schemas.openxmlformats.org/officeDocument/2006/relationships/image" Target="../media/image789.png"/><Relationship Id="rId32" Type="http://schemas.openxmlformats.org/officeDocument/2006/relationships/image" Target="../media/image735.png"/><Relationship Id="rId37" Type="http://schemas.openxmlformats.org/officeDocument/2006/relationships/image" Target="../media/image793.png"/><Relationship Id="rId40" Type="http://schemas.openxmlformats.org/officeDocument/2006/relationships/image" Target="../media/image745.png"/><Relationship Id="rId45" Type="http://schemas.openxmlformats.org/officeDocument/2006/relationships/image" Target="../media/image752.png"/><Relationship Id="rId53" Type="http://schemas.openxmlformats.org/officeDocument/2006/relationships/image" Target="../media/image762.png"/><Relationship Id="rId58" Type="http://schemas.openxmlformats.org/officeDocument/2006/relationships/image" Target="../media/image767.png"/><Relationship Id="rId66" Type="http://schemas.openxmlformats.org/officeDocument/2006/relationships/image" Target="../media/image777.png"/><Relationship Id="rId5" Type="http://schemas.openxmlformats.org/officeDocument/2006/relationships/image" Target="../media/image638.png"/><Relationship Id="rId61" Type="http://schemas.openxmlformats.org/officeDocument/2006/relationships/image" Target="../media/image772.png"/><Relationship Id="rId19" Type="http://schemas.openxmlformats.org/officeDocument/2006/relationships/image" Target="../media/image787.png"/><Relationship Id="rId14" Type="http://schemas.openxmlformats.org/officeDocument/2006/relationships/image" Target="../media/image713.png"/><Relationship Id="rId22" Type="http://schemas.openxmlformats.org/officeDocument/2006/relationships/image" Target="../media/image723.png"/><Relationship Id="rId27" Type="http://schemas.openxmlformats.org/officeDocument/2006/relationships/image" Target="../media/image728.png"/><Relationship Id="rId30" Type="http://schemas.openxmlformats.org/officeDocument/2006/relationships/image" Target="../media/image3880.png"/><Relationship Id="rId35" Type="http://schemas.openxmlformats.org/officeDocument/2006/relationships/image" Target="../media/image738.png"/><Relationship Id="rId43" Type="http://schemas.openxmlformats.org/officeDocument/2006/relationships/image" Target="../media/image748.png"/><Relationship Id="rId48" Type="http://schemas.openxmlformats.org/officeDocument/2006/relationships/image" Target="../media/image797.png"/><Relationship Id="rId56" Type="http://schemas.openxmlformats.org/officeDocument/2006/relationships/image" Target="../media/image765.png"/><Relationship Id="rId64" Type="http://schemas.openxmlformats.org/officeDocument/2006/relationships/image" Target="../media/image775.png"/><Relationship Id="rId69" Type="http://schemas.openxmlformats.org/officeDocument/2006/relationships/image" Target="../media/image781.png"/><Relationship Id="rId8" Type="http://schemas.openxmlformats.org/officeDocument/2006/relationships/image" Target="../media/image705.png"/><Relationship Id="rId51" Type="http://schemas.openxmlformats.org/officeDocument/2006/relationships/image" Target="../media/image758.png"/><Relationship Id="rId3" Type="http://schemas.openxmlformats.org/officeDocument/2006/relationships/image" Target="../media/image590.png"/><Relationship Id="rId12" Type="http://schemas.openxmlformats.org/officeDocument/2006/relationships/image" Target="../media/image709.png"/><Relationship Id="rId17" Type="http://schemas.openxmlformats.org/officeDocument/2006/relationships/image" Target="../media/image716.png"/><Relationship Id="rId25" Type="http://schemas.openxmlformats.org/officeDocument/2006/relationships/image" Target="../media/image726.png"/><Relationship Id="rId33" Type="http://schemas.openxmlformats.org/officeDocument/2006/relationships/image" Target="../media/image736.png"/><Relationship Id="rId38" Type="http://schemas.openxmlformats.org/officeDocument/2006/relationships/image" Target="../media/image743.png"/><Relationship Id="rId46" Type="http://schemas.openxmlformats.org/officeDocument/2006/relationships/image" Target="../media/image753.png"/><Relationship Id="rId59" Type="http://schemas.openxmlformats.org/officeDocument/2006/relationships/image" Target="../media/image768.png"/><Relationship Id="rId67" Type="http://schemas.openxmlformats.org/officeDocument/2006/relationships/image" Target="../media/image803.png"/><Relationship Id="rId20" Type="http://schemas.openxmlformats.org/officeDocument/2006/relationships/image" Target="../media/image719.png"/><Relationship Id="rId41" Type="http://schemas.openxmlformats.org/officeDocument/2006/relationships/image" Target="../media/image746.png"/><Relationship Id="rId54" Type="http://schemas.openxmlformats.org/officeDocument/2006/relationships/image" Target="../media/image763.png"/><Relationship Id="rId62" Type="http://schemas.openxmlformats.org/officeDocument/2006/relationships/image" Target="../media/image773.png"/><Relationship Id="rId70" Type="http://schemas.openxmlformats.org/officeDocument/2006/relationships/image" Target="../media/image8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3.png"/><Relationship Id="rId15" Type="http://schemas.openxmlformats.org/officeDocument/2006/relationships/image" Target="../media/image714.png"/><Relationship Id="rId23" Type="http://schemas.openxmlformats.org/officeDocument/2006/relationships/image" Target="../media/image788.png"/><Relationship Id="rId28" Type="http://schemas.openxmlformats.org/officeDocument/2006/relationships/image" Target="../media/image792.png"/><Relationship Id="rId36" Type="http://schemas.openxmlformats.org/officeDocument/2006/relationships/image" Target="../media/image739.png"/><Relationship Id="rId49" Type="http://schemas.openxmlformats.org/officeDocument/2006/relationships/image" Target="../media/image756.png"/><Relationship Id="rId57" Type="http://schemas.openxmlformats.org/officeDocument/2006/relationships/image" Target="../media/image766.png"/><Relationship Id="rId10" Type="http://schemas.openxmlformats.org/officeDocument/2006/relationships/image" Target="../media/image707.png"/><Relationship Id="rId31" Type="http://schemas.openxmlformats.org/officeDocument/2006/relationships/image" Target="../media/image734.png"/><Relationship Id="rId44" Type="http://schemas.openxmlformats.org/officeDocument/2006/relationships/image" Target="../media/image795.png"/><Relationship Id="rId52" Type="http://schemas.openxmlformats.org/officeDocument/2006/relationships/image" Target="../media/image798.png"/><Relationship Id="rId60" Type="http://schemas.openxmlformats.org/officeDocument/2006/relationships/image" Target="../media/image769.png"/><Relationship Id="rId65" Type="http://schemas.openxmlformats.org/officeDocument/2006/relationships/image" Target="../media/image802.png"/><Relationship Id="rId4" Type="http://schemas.openxmlformats.org/officeDocument/2006/relationships/image" Target="../media/image618.png"/><Relationship Id="rId9" Type="http://schemas.openxmlformats.org/officeDocument/2006/relationships/image" Target="../media/image706.png"/><Relationship Id="rId13" Type="http://schemas.openxmlformats.org/officeDocument/2006/relationships/image" Target="../media/image712.png"/><Relationship Id="rId18" Type="http://schemas.openxmlformats.org/officeDocument/2006/relationships/image" Target="../media/image717.png"/><Relationship Id="rId39" Type="http://schemas.openxmlformats.org/officeDocument/2006/relationships/image" Target="../media/image744.png"/><Relationship Id="rId34" Type="http://schemas.openxmlformats.org/officeDocument/2006/relationships/image" Target="../media/image737.png"/><Relationship Id="rId50" Type="http://schemas.openxmlformats.org/officeDocument/2006/relationships/image" Target="../media/image757.png"/><Relationship Id="rId55" Type="http://schemas.openxmlformats.org/officeDocument/2006/relationships/image" Target="../media/image799.png"/></Relationships>
</file>

<file path=ppt/slides/_rels/slide17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7.png"/><Relationship Id="rId21" Type="http://schemas.openxmlformats.org/officeDocument/2006/relationships/image" Target="../media/image722.png"/><Relationship Id="rId42" Type="http://schemas.openxmlformats.org/officeDocument/2006/relationships/image" Target="../media/image794.png"/><Relationship Id="rId47" Type="http://schemas.openxmlformats.org/officeDocument/2006/relationships/image" Target="../media/image796.png"/><Relationship Id="rId63" Type="http://schemas.openxmlformats.org/officeDocument/2006/relationships/image" Target="../media/image774.png"/><Relationship Id="rId68" Type="http://schemas.openxmlformats.org/officeDocument/2006/relationships/image" Target="../media/image824.png"/><Relationship Id="rId16" Type="http://schemas.openxmlformats.org/officeDocument/2006/relationships/image" Target="../media/image715.png"/><Relationship Id="rId11" Type="http://schemas.openxmlformats.org/officeDocument/2006/relationships/image" Target="../media/image708.png"/><Relationship Id="rId24" Type="http://schemas.openxmlformats.org/officeDocument/2006/relationships/image" Target="../media/image814.png"/><Relationship Id="rId32" Type="http://schemas.openxmlformats.org/officeDocument/2006/relationships/image" Target="../media/image735.png"/><Relationship Id="rId37" Type="http://schemas.openxmlformats.org/officeDocument/2006/relationships/image" Target="../media/image793.png"/><Relationship Id="rId40" Type="http://schemas.openxmlformats.org/officeDocument/2006/relationships/image" Target="../media/image745.png"/><Relationship Id="rId45" Type="http://schemas.openxmlformats.org/officeDocument/2006/relationships/image" Target="../media/image752.png"/><Relationship Id="rId53" Type="http://schemas.openxmlformats.org/officeDocument/2006/relationships/image" Target="../media/image762.png"/><Relationship Id="rId58" Type="http://schemas.openxmlformats.org/officeDocument/2006/relationships/image" Target="../media/image767.png"/><Relationship Id="rId66" Type="http://schemas.openxmlformats.org/officeDocument/2006/relationships/image" Target="../media/image777.png"/><Relationship Id="rId74" Type="http://schemas.openxmlformats.org/officeDocument/2006/relationships/image" Target="../media/image831.png"/><Relationship Id="rId79" Type="http://schemas.openxmlformats.org/officeDocument/2006/relationships/image" Target="../media/image836.png"/><Relationship Id="rId5" Type="http://schemas.openxmlformats.org/officeDocument/2006/relationships/image" Target="../media/image638.png"/><Relationship Id="rId61" Type="http://schemas.openxmlformats.org/officeDocument/2006/relationships/image" Target="../media/image772.png"/><Relationship Id="rId19" Type="http://schemas.openxmlformats.org/officeDocument/2006/relationships/image" Target="../media/image811.png"/><Relationship Id="rId14" Type="http://schemas.openxmlformats.org/officeDocument/2006/relationships/image" Target="../media/image713.png"/><Relationship Id="rId22" Type="http://schemas.openxmlformats.org/officeDocument/2006/relationships/image" Target="../media/image812.png"/><Relationship Id="rId27" Type="http://schemas.openxmlformats.org/officeDocument/2006/relationships/image" Target="../media/image728.png"/><Relationship Id="rId30" Type="http://schemas.openxmlformats.org/officeDocument/2006/relationships/image" Target="../media/image3880.png"/><Relationship Id="rId35" Type="http://schemas.openxmlformats.org/officeDocument/2006/relationships/image" Target="../media/image738.png"/><Relationship Id="rId43" Type="http://schemas.openxmlformats.org/officeDocument/2006/relationships/image" Target="../media/image817.png"/><Relationship Id="rId48" Type="http://schemas.openxmlformats.org/officeDocument/2006/relationships/image" Target="../media/image755.png"/><Relationship Id="rId56" Type="http://schemas.openxmlformats.org/officeDocument/2006/relationships/image" Target="../media/image765.png"/><Relationship Id="rId64" Type="http://schemas.openxmlformats.org/officeDocument/2006/relationships/image" Target="../media/image775.png"/><Relationship Id="rId69" Type="http://schemas.openxmlformats.org/officeDocument/2006/relationships/image" Target="../media/image782.png"/><Relationship Id="rId77" Type="http://schemas.openxmlformats.org/officeDocument/2006/relationships/image" Target="../media/image834.png"/><Relationship Id="rId8" Type="http://schemas.openxmlformats.org/officeDocument/2006/relationships/image" Target="../media/image705.png"/><Relationship Id="rId51" Type="http://schemas.openxmlformats.org/officeDocument/2006/relationships/image" Target="../media/image821.png"/><Relationship Id="rId72" Type="http://schemas.openxmlformats.org/officeDocument/2006/relationships/image" Target="../media/image828.png"/><Relationship Id="rId3" Type="http://schemas.openxmlformats.org/officeDocument/2006/relationships/image" Target="../media/image590.png"/><Relationship Id="rId12" Type="http://schemas.openxmlformats.org/officeDocument/2006/relationships/image" Target="../media/image709.png"/><Relationship Id="rId17" Type="http://schemas.openxmlformats.org/officeDocument/2006/relationships/image" Target="../media/image716.png"/><Relationship Id="rId25" Type="http://schemas.openxmlformats.org/officeDocument/2006/relationships/image" Target="../media/image726.png"/><Relationship Id="rId33" Type="http://schemas.openxmlformats.org/officeDocument/2006/relationships/image" Target="../media/image736.png"/><Relationship Id="rId38" Type="http://schemas.openxmlformats.org/officeDocument/2006/relationships/image" Target="../media/image743.png"/><Relationship Id="rId46" Type="http://schemas.openxmlformats.org/officeDocument/2006/relationships/image" Target="../media/image818.png"/><Relationship Id="rId59" Type="http://schemas.openxmlformats.org/officeDocument/2006/relationships/image" Target="../media/image768.png"/><Relationship Id="rId67" Type="http://schemas.openxmlformats.org/officeDocument/2006/relationships/image" Target="../media/image823.png"/><Relationship Id="rId20" Type="http://schemas.openxmlformats.org/officeDocument/2006/relationships/image" Target="../media/image719.png"/><Relationship Id="rId41" Type="http://schemas.openxmlformats.org/officeDocument/2006/relationships/image" Target="../media/image746.png"/><Relationship Id="rId54" Type="http://schemas.openxmlformats.org/officeDocument/2006/relationships/image" Target="../media/image763.png"/><Relationship Id="rId62" Type="http://schemas.openxmlformats.org/officeDocument/2006/relationships/image" Target="../media/image773.png"/><Relationship Id="rId70" Type="http://schemas.openxmlformats.org/officeDocument/2006/relationships/image" Target="../media/image826.png"/><Relationship Id="rId75" Type="http://schemas.openxmlformats.org/officeDocument/2006/relationships/image" Target="../media/image8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8.png"/><Relationship Id="rId15" Type="http://schemas.openxmlformats.org/officeDocument/2006/relationships/image" Target="../media/image714.png"/><Relationship Id="rId23" Type="http://schemas.openxmlformats.org/officeDocument/2006/relationships/image" Target="../media/image813.png"/><Relationship Id="rId28" Type="http://schemas.openxmlformats.org/officeDocument/2006/relationships/image" Target="../media/image815.png"/><Relationship Id="rId36" Type="http://schemas.openxmlformats.org/officeDocument/2006/relationships/image" Target="../media/image739.png"/><Relationship Id="rId49" Type="http://schemas.openxmlformats.org/officeDocument/2006/relationships/image" Target="../media/image756.png"/><Relationship Id="rId57" Type="http://schemas.openxmlformats.org/officeDocument/2006/relationships/image" Target="../media/image766.png"/><Relationship Id="rId10" Type="http://schemas.openxmlformats.org/officeDocument/2006/relationships/image" Target="../media/image707.png"/><Relationship Id="rId31" Type="http://schemas.openxmlformats.org/officeDocument/2006/relationships/image" Target="../media/image734.png"/><Relationship Id="rId44" Type="http://schemas.openxmlformats.org/officeDocument/2006/relationships/image" Target="../media/image795.png"/><Relationship Id="rId52" Type="http://schemas.openxmlformats.org/officeDocument/2006/relationships/image" Target="../media/image798.png"/><Relationship Id="rId60" Type="http://schemas.openxmlformats.org/officeDocument/2006/relationships/image" Target="../media/image822.png"/><Relationship Id="rId65" Type="http://schemas.openxmlformats.org/officeDocument/2006/relationships/image" Target="../media/image802.png"/><Relationship Id="rId73" Type="http://schemas.openxmlformats.org/officeDocument/2006/relationships/image" Target="../media/image829.png"/><Relationship Id="rId78" Type="http://schemas.openxmlformats.org/officeDocument/2006/relationships/image" Target="../media/image835.png"/><Relationship Id="rId4" Type="http://schemas.openxmlformats.org/officeDocument/2006/relationships/image" Target="../media/image618.png"/><Relationship Id="rId9" Type="http://schemas.openxmlformats.org/officeDocument/2006/relationships/image" Target="../media/image706.png"/><Relationship Id="rId13" Type="http://schemas.openxmlformats.org/officeDocument/2006/relationships/image" Target="../media/image712.png"/><Relationship Id="rId18" Type="http://schemas.openxmlformats.org/officeDocument/2006/relationships/image" Target="../media/image717.png"/><Relationship Id="rId39" Type="http://schemas.openxmlformats.org/officeDocument/2006/relationships/image" Target="../media/image744.png"/><Relationship Id="rId34" Type="http://schemas.openxmlformats.org/officeDocument/2006/relationships/image" Target="../media/image737.png"/><Relationship Id="rId50" Type="http://schemas.openxmlformats.org/officeDocument/2006/relationships/image" Target="../media/image819.png"/><Relationship Id="rId55" Type="http://schemas.openxmlformats.org/officeDocument/2006/relationships/image" Target="../media/image799.png"/><Relationship Id="rId76" Type="http://schemas.openxmlformats.org/officeDocument/2006/relationships/image" Target="../media/image833.png"/><Relationship Id="rId7" Type="http://schemas.openxmlformats.org/officeDocument/2006/relationships/image" Target="../media/image809.png"/><Relationship Id="rId71" Type="http://schemas.openxmlformats.org/officeDocument/2006/relationships/image" Target="../media/image827.png"/><Relationship Id="rId2" Type="http://schemas.openxmlformats.org/officeDocument/2006/relationships/image" Target="../media/image575.png"/><Relationship Id="rId29" Type="http://schemas.openxmlformats.org/officeDocument/2006/relationships/image" Target="../media/image816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3.png"/><Relationship Id="rId13" Type="http://schemas.openxmlformats.org/officeDocument/2006/relationships/image" Target="../media/image848.png"/><Relationship Id="rId18" Type="http://schemas.openxmlformats.org/officeDocument/2006/relationships/image" Target="../media/image854.png"/><Relationship Id="rId26" Type="http://schemas.openxmlformats.org/officeDocument/2006/relationships/image" Target="../media/image863.png"/><Relationship Id="rId3" Type="http://schemas.openxmlformats.org/officeDocument/2006/relationships/image" Target="../media/image837.png"/><Relationship Id="rId21" Type="http://schemas.openxmlformats.org/officeDocument/2006/relationships/image" Target="../media/image857.png"/><Relationship Id="rId7" Type="http://schemas.openxmlformats.org/officeDocument/2006/relationships/image" Target="../media/image842.png"/><Relationship Id="rId12" Type="http://schemas.openxmlformats.org/officeDocument/2006/relationships/image" Target="../media/image847.png"/><Relationship Id="rId17" Type="http://schemas.openxmlformats.org/officeDocument/2006/relationships/image" Target="../media/image853.png"/><Relationship Id="rId25" Type="http://schemas.openxmlformats.org/officeDocument/2006/relationships/image" Target="../media/image862.png"/><Relationship Id="rId2" Type="http://schemas.openxmlformats.org/officeDocument/2006/relationships/image" Target="../media/image4112.png"/><Relationship Id="rId16" Type="http://schemas.openxmlformats.org/officeDocument/2006/relationships/image" Target="../media/image852.png"/><Relationship Id="rId20" Type="http://schemas.openxmlformats.org/officeDocument/2006/relationships/image" Target="../media/image856.png"/><Relationship Id="rId29" Type="http://schemas.openxmlformats.org/officeDocument/2006/relationships/image" Target="../media/image7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1.png"/><Relationship Id="rId11" Type="http://schemas.openxmlformats.org/officeDocument/2006/relationships/image" Target="../media/image846.png"/><Relationship Id="rId24" Type="http://schemas.openxmlformats.org/officeDocument/2006/relationships/image" Target="../media/image861.png"/><Relationship Id="rId5" Type="http://schemas.openxmlformats.org/officeDocument/2006/relationships/image" Target="../media/image839.png"/><Relationship Id="rId15" Type="http://schemas.openxmlformats.org/officeDocument/2006/relationships/image" Target="../media/image851.png"/><Relationship Id="rId23" Type="http://schemas.openxmlformats.org/officeDocument/2006/relationships/image" Target="../media/image859.png"/><Relationship Id="rId28" Type="http://schemas.openxmlformats.org/officeDocument/2006/relationships/image" Target="../media/image865.png"/><Relationship Id="rId10" Type="http://schemas.openxmlformats.org/officeDocument/2006/relationships/image" Target="../media/image845.png"/><Relationship Id="rId19" Type="http://schemas.openxmlformats.org/officeDocument/2006/relationships/image" Target="../media/image855.png"/><Relationship Id="rId4" Type="http://schemas.openxmlformats.org/officeDocument/2006/relationships/image" Target="../media/image838.png"/><Relationship Id="rId9" Type="http://schemas.openxmlformats.org/officeDocument/2006/relationships/image" Target="../media/image844.png"/><Relationship Id="rId14" Type="http://schemas.openxmlformats.org/officeDocument/2006/relationships/image" Target="../media/image849.png"/><Relationship Id="rId22" Type="http://schemas.openxmlformats.org/officeDocument/2006/relationships/image" Target="../media/image858.png"/><Relationship Id="rId27" Type="http://schemas.openxmlformats.org/officeDocument/2006/relationships/image" Target="../media/image864.png"/></Relationships>
</file>

<file path=ppt/slides/_rels/slide17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85.png"/><Relationship Id="rId26" Type="http://schemas.openxmlformats.org/officeDocument/2006/relationships/image" Target="../media/image895.png"/><Relationship Id="rId39" Type="http://schemas.openxmlformats.org/officeDocument/2006/relationships/image" Target="../media/image872.png"/><Relationship Id="rId3" Type="http://schemas.openxmlformats.org/officeDocument/2006/relationships/image" Target="../media/image867.png"/><Relationship Id="rId21" Type="http://schemas.openxmlformats.org/officeDocument/2006/relationships/image" Target="../media/image888.png"/><Relationship Id="rId34" Type="http://schemas.openxmlformats.org/officeDocument/2006/relationships/image" Target="../media/image785.png"/><Relationship Id="rId17" Type="http://schemas.openxmlformats.org/officeDocument/2006/relationships/image" Target="../media/image884.png"/><Relationship Id="rId25" Type="http://schemas.openxmlformats.org/officeDocument/2006/relationships/image" Target="../media/image894.png"/><Relationship Id="rId33" Type="http://schemas.openxmlformats.org/officeDocument/2006/relationships/image" Target="../media/image784.png"/><Relationship Id="rId38" Type="http://schemas.openxmlformats.org/officeDocument/2006/relationships/image" Target="../media/image871.png"/><Relationship Id="rId2" Type="http://schemas.openxmlformats.org/officeDocument/2006/relationships/image" Target="../media/image866.png"/><Relationship Id="rId16" Type="http://schemas.openxmlformats.org/officeDocument/2006/relationships/image" Target="../media/image883.png"/><Relationship Id="rId20" Type="http://schemas.openxmlformats.org/officeDocument/2006/relationships/image" Target="../media/image887.png"/><Relationship Id="rId29" Type="http://schemas.openxmlformats.org/officeDocument/2006/relationships/image" Target="../media/image898.png"/><Relationship Id="rId1" Type="http://schemas.openxmlformats.org/officeDocument/2006/relationships/slideLayout" Target="../slideLayouts/slideLayout3.xml"/><Relationship Id="rId24" Type="http://schemas.openxmlformats.org/officeDocument/2006/relationships/image" Target="../media/image893.png"/><Relationship Id="rId32" Type="http://schemas.openxmlformats.org/officeDocument/2006/relationships/image" Target="../media/image903.png"/><Relationship Id="rId37" Type="http://schemas.openxmlformats.org/officeDocument/2006/relationships/image" Target="../media/image825.png"/><Relationship Id="rId40" Type="http://schemas.openxmlformats.org/officeDocument/2006/relationships/image" Target="../media/image873.png"/><Relationship Id="rId5" Type="http://schemas.openxmlformats.org/officeDocument/2006/relationships/image" Target="../media/image869.png"/><Relationship Id="rId15" Type="http://schemas.openxmlformats.org/officeDocument/2006/relationships/image" Target="../media/image882.png"/><Relationship Id="rId23" Type="http://schemas.openxmlformats.org/officeDocument/2006/relationships/image" Target="../media/image892.png"/><Relationship Id="rId28" Type="http://schemas.openxmlformats.org/officeDocument/2006/relationships/image" Target="../media/image897.png"/><Relationship Id="rId36" Type="http://schemas.openxmlformats.org/officeDocument/2006/relationships/image" Target="../media/image806.png"/><Relationship Id="rId19" Type="http://schemas.openxmlformats.org/officeDocument/2006/relationships/image" Target="../media/image886.png"/><Relationship Id="rId31" Type="http://schemas.openxmlformats.org/officeDocument/2006/relationships/image" Target="../media/image902.png"/><Relationship Id="rId4" Type="http://schemas.openxmlformats.org/officeDocument/2006/relationships/image" Target="../media/image868.png"/><Relationship Id="rId14" Type="http://schemas.openxmlformats.org/officeDocument/2006/relationships/image" Target="../media/image879.png"/><Relationship Id="rId22" Type="http://schemas.openxmlformats.org/officeDocument/2006/relationships/image" Target="../media/image889.png"/><Relationship Id="rId27" Type="http://schemas.openxmlformats.org/officeDocument/2006/relationships/image" Target="../media/image896.png"/><Relationship Id="rId30" Type="http://schemas.openxmlformats.org/officeDocument/2006/relationships/image" Target="../media/image899.png"/><Relationship Id="rId35" Type="http://schemas.openxmlformats.org/officeDocument/2006/relationships/image" Target="../media/image805.png"/></Relationships>
</file>

<file path=ppt/slides/_rels/slide1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6.png"/><Relationship Id="rId18" Type="http://schemas.openxmlformats.org/officeDocument/2006/relationships/image" Target="../media/image923.png"/><Relationship Id="rId26" Type="http://schemas.openxmlformats.org/officeDocument/2006/relationships/image" Target="../media/image933.png"/><Relationship Id="rId39" Type="http://schemas.openxmlformats.org/officeDocument/2006/relationships/image" Target="../media/image948.png"/><Relationship Id="rId21" Type="http://schemas.openxmlformats.org/officeDocument/2006/relationships/image" Target="../media/image926.png"/><Relationship Id="rId34" Type="http://schemas.openxmlformats.org/officeDocument/2006/relationships/image" Target="../media/image943.png"/><Relationship Id="rId42" Type="http://schemas.openxmlformats.org/officeDocument/2006/relationships/image" Target="../media/image953.png"/><Relationship Id="rId47" Type="http://schemas.openxmlformats.org/officeDocument/2006/relationships/image" Target="../media/image958.png"/><Relationship Id="rId50" Type="http://schemas.openxmlformats.org/officeDocument/2006/relationships/image" Target="../media/image963.png"/><Relationship Id="rId55" Type="http://schemas.openxmlformats.org/officeDocument/2006/relationships/image" Target="../media/image968.png"/><Relationship Id="rId7" Type="http://schemas.openxmlformats.org/officeDocument/2006/relationships/image" Target="../media/image908.png"/><Relationship Id="rId2" Type="http://schemas.openxmlformats.org/officeDocument/2006/relationships/image" Target="../media/image874.png"/><Relationship Id="rId16" Type="http://schemas.openxmlformats.org/officeDocument/2006/relationships/image" Target="../media/image919.png"/><Relationship Id="rId29" Type="http://schemas.openxmlformats.org/officeDocument/2006/relationships/image" Target="../media/image936.png"/><Relationship Id="rId11" Type="http://schemas.openxmlformats.org/officeDocument/2006/relationships/image" Target="../media/image914.png"/><Relationship Id="rId24" Type="http://schemas.openxmlformats.org/officeDocument/2006/relationships/image" Target="../media/image929.png"/><Relationship Id="rId32" Type="http://schemas.openxmlformats.org/officeDocument/2006/relationships/image" Target="../media/image939.png"/><Relationship Id="rId37" Type="http://schemas.openxmlformats.org/officeDocument/2006/relationships/image" Target="../media/image946.png"/><Relationship Id="rId40" Type="http://schemas.openxmlformats.org/officeDocument/2006/relationships/image" Target="../media/image949.png"/><Relationship Id="rId45" Type="http://schemas.openxmlformats.org/officeDocument/2006/relationships/image" Target="../media/image956.png"/><Relationship Id="rId53" Type="http://schemas.openxmlformats.org/officeDocument/2006/relationships/image" Target="../media/image966.png"/><Relationship Id="rId5" Type="http://schemas.openxmlformats.org/officeDocument/2006/relationships/image" Target="../media/image906.png"/><Relationship Id="rId10" Type="http://schemas.openxmlformats.org/officeDocument/2006/relationships/image" Target="../media/image913.png"/><Relationship Id="rId19" Type="http://schemas.openxmlformats.org/officeDocument/2006/relationships/image" Target="../media/image924.png"/><Relationship Id="rId31" Type="http://schemas.openxmlformats.org/officeDocument/2006/relationships/image" Target="../media/image938.png"/><Relationship Id="rId44" Type="http://schemas.openxmlformats.org/officeDocument/2006/relationships/image" Target="../media/image955.png"/><Relationship Id="rId52" Type="http://schemas.openxmlformats.org/officeDocument/2006/relationships/image" Target="../media/image965.png"/><Relationship Id="rId4" Type="http://schemas.openxmlformats.org/officeDocument/2006/relationships/image" Target="../media/image905.png"/><Relationship Id="rId9" Type="http://schemas.openxmlformats.org/officeDocument/2006/relationships/image" Target="../media/image912.png"/><Relationship Id="rId14" Type="http://schemas.openxmlformats.org/officeDocument/2006/relationships/image" Target="../media/image917.png"/><Relationship Id="rId22" Type="http://schemas.openxmlformats.org/officeDocument/2006/relationships/image" Target="../media/image927.png"/><Relationship Id="rId27" Type="http://schemas.openxmlformats.org/officeDocument/2006/relationships/image" Target="../media/image934.png"/><Relationship Id="rId30" Type="http://schemas.openxmlformats.org/officeDocument/2006/relationships/image" Target="../media/image937.png"/><Relationship Id="rId35" Type="http://schemas.openxmlformats.org/officeDocument/2006/relationships/image" Target="../media/image944.png"/><Relationship Id="rId43" Type="http://schemas.openxmlformats.org/officeDocument/2006/relationships/image" Target="../media/image954.png"/><Relationship Id="rId48" Type="http://schemas.openxmlformats.org/officeDocument/2006/relationships/image" Target="../media/image959.png"/><Relationship Id="rId56" Type="http://schemas.openxmlformats.org/officeDocument/2006/relationships/image" Target="../media/image969.png"/><Relationship Id="rId8" Type="http://schemas.openxmlformats.org/officeDocument/2006/relationships/image" Target="../media/image909.png"/><Relationship Id="rId51" Type="http://schemas.openxmlformats.org/officeDocument/2006/relationships/image" Target="../media/image964.png"/><Relationship Id="rId3" Type="http://schemas.openxmlformats.org/officeDocument/2006/relationships/image" Target="../media/image904.png"/><Relationship Id="rId12" Type="http://schemas.openxmlformats.org/officeDocument/2006/relationships/image" Target="../media/image915.png"/><Relationship Id="rId17" Type="http://schemas.openxmlformats.org/officeDocument/2006/relationships/image" Target="../media/image922.png"/><Relationship Id="rId25" Type="http://schemas.openxmlformats.org/officeDocument/2006/relationships/image" Target="../media/image932.png"/><Relationship Id="rId33" Type="http://schemas.openxmlformats.org/officeDocument/2006/relationships/image" Target="../media/image942.png"/><Relationship Id="rId38" Type="http://schemas.openxmlformats.org/officeDocument/2006/relationships/image" Target="../media/image947.png"/><Relationship Id="rId46" Type="http://schemas.openxmlformats.org/officeDocument/2006/relationships/image" Target="../media/image957.png"/><Relationship Id="rId20" Type="http://schemas.openxmlformats.org/officeDocument/2006/relationships/image" Target="../media/image925.png"/><Relationship Id="rId41" Type="http://schemas.openxmlformats.org/officeDocument/2006/relationships/image" Target="../media/image952.png"/><Relationship Id="rId54" Type="http://schemas.openxmlformats.org/officeDocument/2006/relationships/image" Target="../media/image9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7.png"/><Relationship Id="rId15" Type="http://schemas.openxmlformats.org/officeDocument/2006/relationships/image" Target="../media/image918.png"/><Relationship Id="rId23" Type="http://schemas.openxmlformats.org/officeDocument/2006/relationships/image" Target="../media/image928.png"/><Relationship Id="rId28" Type="http://schemas.openxmlformats.org/officeDocument/2006/relationships/image" Target="../media/image875.png"/><Relationship Id="rId36" Type="http://schemas.openxmlformats.org/officeDocument/2006/relationships/image" Target="../media/image945.png"/><Relationship Id="rId49" Type="http://schemas.openxmlformats.org/officeDocument/2006/relationships/image" Target="../media/image962.png"/></Relationships>
</file>

<file path=ppt/slides/_rels/slide1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5.png"/><Relationship Id="rId18" Type="http://schemas.openxmlformats.org/officeDocument/2006/relationships/image" Target="../media/image922.png"/><Relationship Id="rId26" Type="http://schemas.openxmlformats.org/officeDocument/2006/relationships/image" Target="../media/image932.png"/><Relationship Id="rId39" Type="http://schemas.openxmlformats.org/officeDocument/2006/relationships/image" Target="../media/image953.png"/><Relationship Id="rId21" Type="http://schemas.openxmlformats.org/officeDocument/2006/relationships/image" Target="../media/image925.png"/><Relationship Id="rId34" Type="http://schemas.openxmlformats.org/officeDocument/2006/relationships/image" Target="../media/image946.png"/><Relationship Id="rId42" Type="http://schemas.openxmlformats.org/officeDocument/2006/relationships/image" Target="../media/image956.png"/><Relationship Id="rId47" Type="http://schemas.openxmlformats.org/officeDocument/2006/relationships/image" Target="../media/image963.png"/><Relationship Id="rId50" Type="http://schemas.openxmlformats.org/officeDocument/2006/relationships/image" Target="../media/image966.png"/><Relationship Id="rId55" Type="http://schemas.openxmlformats.org/officeDocument/2006/relationships/image" Target="../media/image878.png"/><Relationship Id="rId7" Type="http://schemas.openxmlformats.org/officeDocument/2006/relationships/image" Target="../media/image907.png"/><Relationship Id="rId2" Type="http://schemas.openxmlformats.org/officeDocument/2006/relationships/image" Target="../media/image876.png"/><Relationship Id="rId16" Type="http://schemas.openxmlformats.org/officeDocument/2006/relationships/image" Target="../media/image918.png"/><Relationship Id="rId29" Type="http://schemas.openxmlformats.org/officeDocument/2006/relationships/image" Target="../media/image939.png"/><Relationship Id="rId11" Type="http://schemas.openxmlformats.org/officeDocument/2006/relationships/image" Target="../media/image913.png"/><Relationship Id="rId24" Type="http://schemas.openxmlformats.org/officeDocument/2006/relationships/image" Target="../media/image928.png"/><Relationship Id="rId32" Type="http://schemas.openxmlformats.org/officeDocument/2006/relationships/image" Target="../media/image944.png"/><Relationship Id="rId37" Type="http://schemas.openxmlformats.org/officeDocument/2006/relationships/image" Target="../media/image949.png"/><Relationship Id="rId40" Type="http://schemas.openxmlformats.org/officeDocument/2006/relationships/image" Target="../media/image954.png"/><Relationship Id="rId45" Type="http://schemas.openxmlformats.org/officeDocument/2006/relationships/image" Target="../media/image959.png"/><Relationship Id="rId53" Type="http://schemas.openxmlformats.org/officeDocument/2006/relationships/image" Target="../media/image969.png"/><Relationship Id="rId5" Type="http://schemas.openxmlformats.org/officeDocument/2006/relationships/image" Target="../media/image905.png"/><Relationship Id="rId19" Type="http://schemas.openxmlformats.org/officeDocument/2006/relationships/image" Target="../media/image923.png"/><Relationship Id="rId4" Type="http://schemas.openxmlformats.org/officeDocument/2006/relationships/image" Target="../media/image904.png"/><Relationship Id="rId9" Type="http://schemas.openxmlformats.org/officeDocument/2006/relationships/image" Target="../media/image909.png"/><Relationship Id="rId14" Type="http://schemas.openxmlformats.org/officeDocument/2006/relationships/image" Target="../media/image916.png"/><Relationship Id="rId22" Type="http://schemas.openxmlformats.org/officeDocument/2006/relationships/image" Target="../media/image926.png"/><Relationship Id="rId27" Type="http://schemas.openxmlformats.org/officeDocument/2006/relationships/image" Target="../media/image933.png"/><Relationship Id="rId30" Type="http://schemas.openxmlformats.org/officeDocument/2006/relationships/image" Target="../media/image942.png"/><Relationship Id="rId35" Type="http://schemas.openxmlformats.org/officeDocument/2006/relationships/image" Target="../media/image947.png"/><Relationship Id="rId43" Type="http://schemas.openxmlformats.org/officeDocument/2006/relationships/image" Target="../media/image957.png"/><Relationship Id="rId48" Type="http://schemas.openxmlformats.org/officeDocument/2006/relationships/image" Target="../media/image964.png"/><Relationship Id="rId56" Type="http://schemas.openxmlformats.org/officeDocument/2006/relationships/image" Target="../media/image935.png"/><Relationship Id="rId8" Type="http://schemas.openxmlformats.org/officeDocument/2006/relationships/image" Target="../media/image908.png"/><Relationship Id="rId51" Type="http://schemas.openxmlformats.org/officeDocument/2006/relationships/image" Target="../media/image967.png"/><Relationship Id="rId3" Type="http://schemas.openxmlformats.org/officeDocument/2006/relationships/image" Target="../media/image874.png"/><Relationship Id="rId12" Type="http://schemas.openxmlformats.org/officeDocument/2006/relationships/image" Target="../media/image914.png"/><Relationship Id="rId17" Type="http://schemas.openxmlformats.org/officeDocument/2006/relationships/image" Target="../media/image919.png"/><Relationship Id="rId25" Type="http://schemas.openxmlformats.org/officeDocument/2006/relationships/image" Target="../media/image929.png"/><Relationship Id="rId33" Type="http://schemas.openxmlformats.org/officeDocument/2006/relationships/image" Target="../media/image945.png"/><Relationship Id="rId38" Type="http://schemas.openxmlformats.org/officeDocument/2006/relationships/image" Target="../media/image973.png"/><Relationship Id="rId46" Type="http://schemas.openxmlformats.org/officeDocument/2006/relationships/image" Target="../media/image962.png"/><Relationship Id="rId20" Type="http://schemas.openxmlformats.org/officeDocument/2006/relationships/image" Target="../media/image924.png"/><Relationship Id="rId41" Type="http://schemas.openxmlformats.org/officeDocument/2006/relationships/image" Target="../media/image955.png"/><Relationship Id="rId54" Type="http://schemas.openxmlformats.org/officeDocument/2006/relationships/image" Target="../media/image8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6.png"/><Relationship Id="rId15" Type="http://schemas.openxmlformats.org/officeDocument/2006/relationships/image" Target="../media/image917.png"/><Relationship Id="rId23" Type="http://schemas.openxmlformats.org/officeDocument/2006/relationships/image" Target="../media/image927.png"/><Relationship Id="rId28" Type="http://schemas.openxmlformats.org/officeDocument/2006/relationships/image" Target="../media/image971.png"/><Relationship Id="rId36" Type="http://schemas.openxmlformats.org/officeDocument/2006/relationships/image" Target="../media/image948.png"/><Relationship Id="rId49" Type="http://schemas.openxmlformats.org/officeDocument/2006/relationships/image" Target="../media/image965.png"/><Relationship Id="rId57" Type="http://schemas.openxmlformats.org/officeDocument/2006/relationships/image" Target="../media/image972.png"/><Relationship Id="rId10" Type="http://schemas.openxmlformats.org/officeDocument/2006/relationships/image" Target="../media/image912.png"/><Relationship Id="rId31" Type="http://schemas.openxmlformats.org/officeDocument/2006/relationships/image" Target="../media/image943.png"/><Relationship Id="rId44" Type="http://schemas.openxmlformats.org/officeDocument/2006/relationships/image" Target="../media/image958.png"/><Relationship Id="rId52" Type="http://schemas.openxmlformats.org/officeDocument/2006/relationships/image" Target="../media/image968.png"/></Relationships>
</file>

<file path=ppt/slides/_rels/slide1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6.png"/><Relationship Id="rId18" Type="http://schemas.openxmlformats.org/officeDocument/2006/relationships/image" Target="../media/image923.png"/><Relationship Id="rId26" Type="http://schemas.openxmlformats.org/officeDocument/2006/relationships/image" Target="../media/image933.png"/><Relationship Id="rId39" Type="http://schemas.openxmlformats.org/officeDocument/2006/relationships/image" Target="../media/image959.png"/><Relationship Id="rId21" Type="http://schemas.openxmlformats.org/officeDocument/2006/relationships/image" Target="../media/image926.png"/><Relationship Id="rId34" Type="http://schemas.openxmlformats.org/officeDocument/2006/relationships/image" Target="../media/image954.png"/><Relationship Id="rId42" Type="http://schemas.openxmlformats.org/officeDocument/2006/relationships/image" Target="../media/image964.png"/><Relationship Id="rId47" Type="http://schemas.openxmlformats.org/officeDocument/2006/relationships/image" Target="../media/image969.png"/><Relationship Id="rId7" Type="http://schemas.openxmlformats.org/officeDocument/2006/relationships/image" Target="../media/image908.png"/><Relationship Id="rId2" Type="http://schemas.openxmlformats.org/officeDocument/2006/relationships/image" Target="../media/image874.png"/><Relationship Id="rId16" Type="http://schemas.openxmlformats.org/officeDocument/2006/relationships/image" Target="../media/image919.png"/><Relationship Id="rId29" Type="http://schemas.openxmlformats.org/officeDocument/2006/relationships/image" Target="../media/image975.png"/><Relationship Id="rId11" Type="http://schemas.openxmlformats.org/officeDocument/2006/relationships/image" Target="../media/image914.png"/><Relationship Id="rId24" Type="http://schemas.openxmlformats.org/officeDocument/2006/relationships/image" Target="../media/image929.png"/><Relationship Id="rId32" Type="http://schemas.openxmlformats.org/officeDocument/2006/relationships/image" Target="../media/image984.png"/><Relationship Id="rId37" Type="http://schemas.openxmlformats.org/officeDocument/2006/relationships/image" Target="../media/image957.png"/><Relationship Id="rId40" Type="http://schemas.openxmlformats.org/officeDocument/2006/relationships/image" Target="../media/image962.png"/><Relationship Id="rId45" Type="http://schemas.openxmlformats.org/officeDocument/2006/relationships/image" Target="../media/image967.png"/><Relationship Id="rId5" Type="http://schemas.openxmlformats.org/officeDocument/2006/relationships/image" Target="../media/image906.png"/><Relationship Id="rId15" Type="http://schemas.openxmlformats.org/officeDocument/2006/relationships/image" Target="../media/image918.png"/><Relationship Id="rId23" Type="http://schemas.openxmlformats.org/officeDocument/2006/relationships/image" Target="../media/image928.png"/><Relationship Id="rId28" Type="http://schemas.openxmlformats.org/officeDocument/2006/relationships/image" Target="../media/image974.png"/><Relationship Id="rId36" Type="http://schemas.openxmlformats.org/officeDocument/2006/relationships/image" Target="../media/image956.png"/><Relationship Id="rId49" Type="http://schemas.openxmlformats.org/officeDocument/2006/relationships/image" Target="../media/image977.png"/><Relationship Id="rId10" Type="http://schemas.openxmlformats.org/officeDocument/2006/relationships/image" Target="../media/image913.png"/><Relationship Id="rId19" Type="http://schemas.openxmlformats.org/officeDocument/2006/relationships/image" Target="../media/image924.png"/><Relationship Id="rId31" Type="http://schemas.openxmlformats.org/officeDocument/2006/relationships/image" Target="../media/image983.png"/><Relationship Id="rId44" Type="http://schemas.openxmlformats.org/officeDocument/2006/relationships/image" Target="../media/image966.png"/><Relationship Id="rId4" Type="http://schemas.openxmlformats.org/officeDocument/2006/relationships/image" Target="../media/image905.png"/><Relationship Id="rId9" Type="http://schemas.openxmlformats.org/officeDocument/2006/relationships/image" Target="../media/image912.png"/><Relationship Id="rId14" Type="http://schemas.openxmlformats.org/officeDocument/2006/relationships/image" Target="../media/image917.png"/><Relationship Id="rId22" Type="http://schemas.openxmlformats.org/officeDocument/2006/relationships/image" Target="../media/image927.png"/><Relationship Id="rId27" Type="http://schemas.openxmlformats.org/officeDocument/2006/relationships/image" Target="../media/image978.png"/><Relationship Id="rId30" Type="http://schemas.openxmlformats.org/officeDocument/2006/relationships/image" Target="../media/image976.png"/><Relationship Id="rId35" Type="http://schemas.openxmlformats.org/officeDocument/2006/relationships/image" Target="../media/image955.png"/><Relationship Id="rId43" Type="http://schemas.openxmlformats.org/officeDocument/2006/relationships/image" Target="../media/image965.png"/><Relationship Id="rId48" Type="http://schemas.openxmlformats.org/officeDocument/2006/relationships/image" Target="../media/image985.png"/><Relationship Id="rId8" Type="http://schemas.openxmlformats.org/officeDocument/2006/relationships/image" Target="../media/image909.png"/><Relationship Id="rId3" Type="http://schemas.openxmlformats.org/officeDocument/2006/relationships/image" Target="../media/image904.png"/><Relationship Id="rId12" Type="http://schemas.openxmlformats.org/officeDocument/2006/relationships/image" Target="../media/image915.png"/><Relationship Id="rId17" Type="http://schemas.openxmlformats.org/officeDocument/2006/relationships/image" Target="../media/image922.png"/><Relationship Id="rId25" Type="http://schemas.openxmlformats.org/officeDocument/2006/relationships/image" Target="../media/image932.png"/><Relationship Id="rId33" Type="http://schemas.openxmlformats.org/officeDocument/2006/relationships/image" Target="../media/image953.png"/><Relationship Id="rId38" Type="http://schemas.openxmlformats.org/officeDocument/2006/relationships/image" Target="../media/image958.png"/><Relationship Id="rId46" Type="http://schemas.openxmlformats.org/officeDocument/2006/relationships/image" Target="../media/image968.png"/><Relationship Id="rId20" Type="http://schemas.openxmlformats.org/officeDocument/2006/relationships/image" Target="../media/image925.png"/><Relationship Id="rId41" Type="http://schemas.openxmlformats.org/officeDocument/2006/relationships/image" Target="../media/image9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7.png"/></Relationships>
</file>

<file path=ppt/slides/_rels/slide1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6.png"/><Relationship Id="rId18" Type="http://schemas.openxmlformats.org/officeDocument/2006/relationships/image" Target="../media/image923.png"/><Relationship Id="rId26" Type="http://schemas.openxmlformats.org/officeDocument/2006/relationships/image" Target="../media/image933.png"/><Relationship Id="rId39" Type="http://schemas.openxmlformats.org/officeDocument/2006/relationships/image" Target="../media/image959.png"/><Relationship Id="rId21" Type="http://schemas.openxmlformats.org/officeDocument/2006/relationships/image" Target="../media/image926.png"/><Relationship Id="rId34" Type="http://schemas.openxmlformats.org/officeDocument/2006/relationships/image" Target="../media/image994.png"/><Relationship Id="rId42" Type="http://schemas.openxmlformats.org/officeDocument/2006/relationships/image" Target="../media/image964.png"/><Relationship Id="rId47" Type="http://schemas.openxmlformats.org/officeDocument/2006/relationships/image" Target="../media/image969.png"/><Relationship Id="rId7" Type="http://schemas.openxmlformats.org/officeDocument/2006/relationships/image" Target="../media/image908.png"/><Relationship Id="rId2" Type="http://schemas.openxmlformats.org/officeDocument/2006/relationships/image" Target="../media/image874.png"/><Relationship Id="rId16" Type="http://schemas.openxmlformats.org/officeDocument/2006/relationships/image" Target="../media/image919.png"/><Relationship Id="rId29" Type="http://schemas.openxmlformats.org/officeDocument/2006/relationships/image" Target="../media/image989.png"/><Relationship Id="rId11" Type="http://schemas.openxmlformats.org/officeDocument/2006/relationships/image" Target="../media/image914.png"/><Relationship Id="rId24" Type="http://schemas.openxmlformats.org/officeDocument/2006/relationships/image" Target="../media/image929.png"/><Relationship Id="rId32" Type="http://schemas.openxmlformats.org/officeDocument/2006/relationships/image" Target="../media/image982.png"/><Relationship Id="rId37" Type="http://schemas.openxmlformats.org/officeDocument/2006/relationships/image" Target="../media/image954.png"/><Relationship Id="rId40" Type="http://schemas.openxmlformats.org/officeDocument/2006/relationships/image" Target="../media/image962.png"/><Relationship Id="rId45" Type="http://schemas.openxmlformats.org/officeDocument/2006/relationships/image" Target="../media/image967.png"/><Relationship Id="rId5" Type="http://schemas.openxmlformats.org/officeDocument/2006/relationships/image" Target="../media/image906.png"/><Relationship Id="rId15" Type="http://schemas.openxmlformats.org/officeDocument/2006/relationships/image" Target="../media/image918.png"/><Relationship Id="rId23" Type="http://schemas.openxmlformats.org/officeDocument/2006/relationships/image" Target="../media/image928.png"/><Relationship Id="rId28" Type="http://schemas.openxmlformats.org/officeDocument/2006/relationships/image" Target="../media/image979.png"/><Relationship Id="rId36" Type="http://schemas.openxmlformats.org/officeDocument/2006/relationships/image" Target="../media/image953.png"/><Relationship Id="rId49" Type="http://schemas.openxmlformats.org/officeDocument/2006/relationships/image" Target="../media/image996.png"/><Relationship Id="rId10" Type="http://schemas.openxmlformats.org/officeDocument/2006/relationships/image" Target="../media/image913.png"/><Relationship Id="rId19" Type="http://schemas.openxmlformats.org/officeDocument/2006/relationships/image" Target="../media/image924.png"/><Relationship Id="rId31" Type="http://schemas.openxmlformats.org/officeDocument/2006/relationships/image" Target="../media/image993.png"/><Relationship Id="rId44" Type="http://schemas.openxmlformats.org/officeDocument/2006/relationships/image" Target="../media/image966.png"/><Relationship Id="rId4" Type="http://schemas.openxmlformats.org/officeDocument/2006/relationships/image" Target="../media/image905.png"/><Relationship Id="rId9" Type="http://schemas.openxmlformats.org/officeDocument/2006/relationships/image" Target="../media/image912.png"/><Relationship Id="rId14" Type="http://schemas.openxmlformats.org/officeDocument/2006/relationships/image" Target="../media/image986.png"/><Relationship Id="rId22" Type="http://schemas.openxmlformats.org/officeDocument/2006/relationships/image" Target="../media/image927.png"/><Relationship Id="rId27" Type="http://schemas.openxmlformats.org/officeDocument/2006/relationships/image" Target="../media/image987.png"/><Relationship Id="rId30" Type="http://schemas.openxmlformats.org/officeDocument/2006/relationships/image" Target="../media/image992.png"/><Relationship Id="rId35" Type="http://schemas.openxmlformats.org/officeDocument/2006/relationships/image" Target="../media/image9940.png"/><Relationship Id="rId43" Type="http://schemas.openxmlformats.org/officeDocument/2006/relationships/image" Target="../media/image965.png"/><Relationship Id="rId48" Type="http://schemas.openxmlformats.org/officeDocument/2006/relationships/image" Target="../media/image995.png"/><Relationship Id="rId8" Type="http://schemas.openxmlformats.org/officeDocument/2006/relationships/image" Target="../media/image909.png"/><Relationship Id="rId3" Type="http://schemas.openxmlformats.org/officeDocument/2006/relationships/image" Target="../media/image904.png"/><Relationship Id="rId12" Type="http://schemas.openxmlformats.org/officeDocument/2006/relationships/image" Target="../media/image915.png"/><Relationship Id="rId17" Type="http://schemas.openxmlformats.org/officeDocument/2006/relationships/image" Target="../media/image922.png"/><Relationship Id="rId25" Type="http://schemas.openxmlformats.org/officeDocument/2006/relationships/image" Target="../media/image932.png"/><Relationship Id="rId33" Type="http://schemas.openxmlformats.org/officeDocument/2006/relationships/image" Target="../media/image988.png"/><Relationship Id="rId38" Type="http://schemas.openxmlformats.org/officeDocument/2006/relationships/image" Target="../media/image955.png"/><Relationship Id="rId46" Type="http://schemas.openxmlformats.org/officeDocument/2006/relationships/image" Target="../media/image968.png"/><Relationship Id="rId20" Type="http://schemas.openxmlformats.org/officeDocument/2006/relationships/image" Target="../media/image925.png"/><Relationship Id="rId41" Type="http://schemas.openxmlformats.org/officeDocument/2006/relationships/image" Target="../media/image9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3.png"/><Relationship Id="rId13" Type="http://schemas.openxmlformats.org/officeDocument/2006/relationships/image" Target="../media/image1008.png"/><Relationship Id="rId18" Type="http://schemas.openxmlformats.org/officeDocument/2006/relationships/image" Target="../media/image1015.png"/><Relationship Id="rId3" Type="http://schemas.openxmlformats.org/officeDocument/2006/relationships/image" Target="../media/image9960.png"/><Relationship Id="rId7" Type="http://schemas.openxmlformats.org/officeDocument/2006/relationships/image" Target="../media/image1002.png"/><Relationship Id="rId12" Type="http://schemas.openxmlformats.org/officeDocument/2006/relationships/image" Target="../media/image1007.png"/><Relationship Id="rId17" Type="http://schemas.openxmlformats.org/officeDocument/2006/relationships/image" Target="../media/image1014.png"/><Relationship Id="rId2" Type="http://schemas.openxmlformats.org/officeDocument/2006/relationships/image" Target="../media/image874.png"/><Relationship Id="rId16" Type="http://schemas.openxmlformats.org/officeDocument/2006/relationships/image" Target="../media/image1013.png"/><Relationship Id="rId20" Type="http://schemas.openxmlformats.org/officeDocument/2006/relationships/image" Target="../media/image10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9.png"/><Relationship Id="rId11" Type="http://schemas.openxmlformats.org/officeDocument/2006/relationships/image" Target="../media/image1006.png"/><Relationship Id="rId5" Type="http://schemas.openxmlformats.org/officeDocument/2006/relationships/image" Target="../media/image998.png"/><Relationship Id="rId15" Type="http://schemas.openxmlformats.org/officeDocument/2006/relationships/image" Target="../media/image1012.png"/><Relationship Id="rId10" Type="http://schemas.openxmlformats.org/officeDocument/2006/relationships/image" Target="../media/image1005.png"/><Relationship Id="rId19" Type="http://schemas.openxmlformats.org/officeDocument/2006/relationships/image" Target="../media/image1016.png"/><Relationship Id="rId4" Type="http://schemas.openxmlformats.org/officeDocument/2006/relationships/image" Target="../media/image997.png"/><Relationship Id="rId9" Type="http://schemas.openxmlformats.org/officeDocument/2006/relationships/image" Target="../media/image1004.png"/><Relationship Id="rId14" Type="http://schemas.openxmlformats.org/officeDocument/2006/relationships/image" Target="../media/image100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271.png"/><Relationship Id="rId7" Type="http://schemas.openxmlformats.org/officeDocument/2006/relationships/image" Target="../media/image31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291.png"/><Relationship Id="rId4" Type="http://schemas.openxmlformats.org/officeDocument/2006/relationships/image" Target="../media/image281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4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5511.png"/><Relationship Id="rId2" Type="http://schemas.openxmlformats.org/officeDocument/2006/relationships/image" Target="../media/image5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12" Type="http://schemas.openxmlformats.org/officeDocument/2006/relationships/image" Target="../media/image102.png"/><Relationship Id="rId17" Type="http://schemas.openxmlformats.org/officeDocument/2006/relationships/image" Target="../media/image97.png"/><Relationship Id="rId2" Type="http://schemas.openxmlformats.org/officeDocument/2006/relationships/image" Target="../media/image88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92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7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29.png"/><Relationship Id="rId3" Type="http://schemas.openxmlformats.org/officeDocument/2006/relationships/image" Target="../media/image732.png"/><Relationship Id="rId21" Type="http://schemas.openxmlformats.org/officeDocument/2006/relationships/image" Target="../media/image125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8.png"/><Relationship Id="rId2" Type="http://schemas.openxmlformats.org/officeDocument/2006/relationships/image" Target="../media/image721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11" Type="http://schemas.openxmlformats.org/officeDocument/2006/relationships/image" Target="../media/image115.png"/><Relationship Id="rId24" Type="http://schemas.openxmlformats.org/officeDocument/2006/relationships/image" Target="../media/image1270.png"/><Relationship Id="rId32" Type="http://schemas.openxmlformats.org/officeDocument/2006/relationships/image" Target="../media/image135.png"/><Relationship Id="rId5" Type="http://schemas.openxmlformats.org/officeDocument/2006/relationships/image" Target="../media/image1090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1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31" Type="http://schemas.openxmlformats.org/officeDocument/2006/relationships/image" Target="../media/image134.png"/><Relationship Id="rId4" Type="http://schemas.openxmlformats.org/officeDocument/2006/relationships/image" Target="../media/image110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image" Target="../media/image156.png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7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60.xml"/><Relationship Id="rId3" Type="http://schemas.openxmlformats.org/officeDocument/2006/relationships/slide" Target="slide37.xml"/><Relationship Id="rId7" Type="http://schemas.openxmlformats.org/officeDocument/2006/relationships/slide" Target="slide142.xml"/><Relationship Id="rId2" Type="http://schemas.openxmlformats.org/officeDocument/2006/relationships/slide" Target="slide5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15.xml"/><Relationship Id="rId5" Type="http://schemas.openxmlformats.org/officeDocument/2006/relationships/slide" Target="slide92.xml"/><Relationship Id="rId4" Type="http://schemas.openxmlformats.org/officeDocument/2006/relationships/slide" Target="slide5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41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Relationship Id="rId43" Type="http://schemas.openxmlformats.org/officeDocument/2006/relationships/image" Target="NULL"/><Relationship Id="rId8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810.png"/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image" Target="../media/image750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1.png"/><Relationship Id="rId5" Type="http://schemas.openxmlformats.org/officeDocument/2006/relationships/image" Target="../media/image731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0.png"/><Relationship Id="rId7" Type="http://schemas.openxmlformats.org/officeDocument/2006/relationships/image" Target="../media/image801.png"/><Relationship Id="rId12" Type="http://schemas.openxmlformats.org/officeDocument/2006/relationships/image" Target="../media/image85.png"/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1.png"/><Relationship Id="rId11" Type="http://schemas.openxmlformats.org/officeDocument/2006/relationships/image" Target="../media/image84.png"/><Relationship Id="rId5" Type="http://schemas.openxmlformats.org/officeDocument/2006/relationships/image" Target="../media/image80.png"/><Relationship Id="rId10" Type="http://schemas.openxmlformats.org/officeDocument/2006/relationships/image" Target="../media/image83.png"/><Relationship Id="rId4" Type="http://schemas.openxmlformats.org/officeDocument/2006/relationships/image" Target="../media/image771.png"/><Relationship Id="rId9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1.png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1.png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1.png"/><Relationship Id="rId2" Type="http://schemas.openxmlformats.org/officeDocument/2006/relationships/image" Target="../media/image9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1.png"/><Relationship Id="rId13" Type="http://schemas.openxmlformats.org/officeDocument/2006/relationships/image" Target="../media/image1092.png"/><Relationship Id="rId18" Type="http://schemas.openxmlformats.org/officeDocument/2006/relationships/image" Target="../media/image1141.png"/><Relationship Id="rId26" Type="http://schemas.openxmlformats.org/officeDocument/2006/relationships/image" Target="../media/image1221.png"/><Relationship Id="rId3" Type="http://schemas.openxmlformats.org/officeDocument/2006/relationships/image" Target="../media/image990.png"/><Relationship Id="rId21" Type="http://schemas.openxmlformats.org/officeDocument/2006/relationships/image" Target="../media/image1170.png"/><Relationship Id="rId7" Type="http://schemas.openxmlformats.org/officeDocument/2006/relationships/image" Target="../media/image1030.png"/><Relationship Id="rId12" Type="http://schemas.openxmlformats.org/officeDocument/2006/relationships/image" Target="../media/image1081.png"/><Relationship Id="rId17" Type="http://schemas.openxmlformats.org/officeDocument/2006/relationships/image" Target="../media/image1130.png"/><Relationship Id="rId25" Type="http://schemas.openxmlformats.org/officeDocument/2006/relationships/image" Target="../media/image1211.png"/><Relationship Id="rId2" Type="http://schemas.openxmlformats.org/officeDocument/2006/relationships/image" Target="../media/image980.png"/><Relationship Id="rId16" Type="http://schemas.openxmlformats.org/officeDocument/2006/relationships/image" Target="../media/image1121.png"/><Relationship Id="rId20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1.png"/><Relationship Id="rId11" Type="http://schemas.openxmlformats.org/officeDocument/2006/relationships/image" Target="../media/image1071.png"/><Relationship Id="rId24" Type="http://schemas.openxmlformats.org/officeDocument/2006/relationships/image" Target="../media/image1201.png"/><Relationship Id="rId5" Type="http://schemas.openxmlformats.org/officeDocument/2006/relationships/image" Target="../media/image1010.png"/><Relationship Id="rId15" Type="http://schemas.openxmlformats.org/officeDocument/2006/relationships/image" Target="../media/image1111.png"/><Relationship Id="rId23" Type="http://schemas.openxmlformats.org/officeDocument/2006/relationships/image" Target="../media/image1191.png"/><Relationship Id="rId10" Type="http://schemas.openxmlformats.org/officeDocument/2006/relationships/image" Target="../media/image106.png"/><Relationship Id="rId19" Type="http://schemas.openxmlformats.org/officeDocument/2006/relationships/image" Target="../media/image1151.png"/><Relationship Id="rId4" Type="http://schemas.openxmlformats.org/officeDocument/2006/relationships/image" Target="../media/image1001.png"/><Relationship Id="rId9" Type="http://schemas.openxmlformats.org/officeDocument/2006/relationships/image" Target="../media/image1051.png"/><Relationship Id="rId14" Type="http://schemas.openxmlformats.org/officeDocument/2006/relationships/image" Target="../media/image1102.png"/><Relationship Id="rId22" Type="http://schemas.openxmlformats.org/officeDocument/2006/relationships/image" Target="../media/image11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1.png"/><Relationship Id="rId2" Type="http://schemas.openxmlformats.org/officeDocument/2006/relationships/image" Target="../media/image1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2.png"/><Relationship Id="rId5" Type="http://schemas.openxmlformats.org/officeDocument/2006/relationships/image" Target="../media/image1261.png"/><Relationship Id="rId4" Type="http://schemas.openxmlformats.org/officeDocument/2006/relationships/image" Target="../media/image1251.png"/></Relationships>
</file>

<file path=ppt/slides/_rels/slide53.xml.rels><?xml version="1.0" encoding="UTF-8" standalone="yes"?>
<Relationships xmlns="http://schemas.openxmlformats.org/package/2006/relationships"><Relationship Id="rId39" Type="http://schemas.openxmlformats.org/officeDocument/2006/relationships/image" Target="../media/image1401.png"/><Relationship Id="rId51" Type="http://schemas.openxmlformats.org/officeDocument/2006/relationships/image" Target="../media/image1541.png"/><Relationship Id="rId3" Type="http://schemas.openxmlformats.org/officeDocument/2006/relationships/image" Target="../media/image1291.png"/><Relationship Id="rId34" Type="http://schemas.openxmlformats.org/officeDocument/2006/relationships/image" Target="../media/image1351.png"/><Relationship Id="rId42" Type="http://schemas.openxmlformats.org/officeDocument/2006/relationships/image" Target="../media/image1431.png"/><Relationship Id="rId47" Type="http://schemas.openxmlformats.org/officeDocument/2006/relationships/image" Target="../media/image1501.png"/><Relationship Id="rId50" Type="http://schemas.openxmlformats.org/officeDocument/2006/relationships/image" Target="../media/image1531.png"/><Relationship Id="rId33" Type="http://schemas.openxmlformats.org/officeDocument/2006/relationships/image" Target="../media/image1341.png"/><Relationship Id="rId38" Type="http://schemas.openxmlformats.org/officeDocument/2006/relationships/image" Target="../media/image1391.png"/><Relationship Id="rId46" Type="http://schemas.openxmlformats.org/officeDocument/2006/relationships/image" Target="../media/image1470.png"/><Relationship Id="rId2" Type="http://schemas.openxmlformats.org/officeDocument/2006/relationships/image" Target="../media/image1282.png"/><Relationship Id="rId29" Type="http://schemas.openxmlformats.org/officeDocument/2006/relationships/image" Target="../media/image1301.png"/><Relationship Id="rId41" Type="http://schemas.openxmlformats.org/officeDocument/2006/relationships/image" Target="../media/image1421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1331.png"/><Relationship Id="rId37" Type="http://schemas.openxmlformats.org/officeDocument/2006/relationships/image" Target="../media/image1381.png"/><Relationship Id="rId40" Type="http://schemas.openxmlformats.org/officeDocument/2006/relationships/image" Target="../media/image1412.png"/><Relationship Id="rId45" Type="http://schemas.openxmlformats.org/officeDocument/2006/relationships/image" Target="../media/image1461.png"/><Relationship Id="rId28" Type="http://schemas.openxmlformats.org/officeDocument/2006/relationships/image" Target="../media/image1491.png"/><Relationship Id="rId36" Type="http://schemas.openxmlformats.org/officeDocument/2006/relationships/image" Target="../media/image1371.png"/><Relationship Id="rId49" Type="http://schemas.openxmlformats.org/officeDocument/2006/relationships/image" Target="../media/image1521.png"/><Relationship Id="rId31" Type="http://schemas.openxmlformats.org/officeDocument/2006/relationships/image" Target="../media/image1320.png"/><Relationship Id="rId44" Type="http://schemas.openxmlformats.org/officeDocument/2006/relationships/image" Target="../media/image1451.png"/><Relationship Id="rId27" Type="http://schemas.openxmlformats.org/officeDocument/2006/relationships/image" Target="../media/image1481.png"/><Relationship Id="rId30" Type="http://schemas.openxmlformats.org/officeDocument/2006/relationships/image" Target="../media/image1311.png"/><Relationship Id="rId35" Type="http://schemas.openxmlformats.org/officeDocument/2006/relationships/image" Target="../media/image1361.png"/><Relationship Id="rId43" Type="http://schemas.openxmlformats.org/officeDocument/2006/relationships/image" Target="../media/image1441.png"/><Relationship Id="rId48" Type="http://schemas.openxmlformats.org/officeDocument/2006/relationships/image" Target="../media/image15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0.png"/><Relationship Id="rId3" Type="http://schemas.openxmlformats.org/officeDocument/2006/relationships/image" Target="../media/image155.png"/><Relationship Id="rId7" Type="http://schemas.openxmlformats.org/officeDocument/2006/relationships/image" Target="../media/image1550.png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0.png"/><Relationship Id="rId11" Type="http://schemas.openxmlformats.org/officeDocument/2006/relationships/image" Target="../media/image177.png"/><Relationship Id="rId5" Type="http://schemas.openxmlformats.org/officeDocument/2006/relationships/image" Target="../media/image1530.png"/><Relationship Id="rId10" Type="http://schemas.openxmlformats.org/officeDocument/2006/relationships/image" Target="../media/image1581.png"/><Relationship Id="rId4" Type="http://schemas.openxmlformats.org/officeDocument/2006/relationships/image" Target="../media/image1520.png"/><Relationship Id="rId9" Type="http://schemas.openxmlformats.org/officeDocument/2006/relationships/image" Target="../media/image157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1.png"/><Relationship Id="rId3" Type="http://schemas.openxmlformats.org/officeDocument/2006/relationships/image" Target="../media/image1612.png"/><Relationship Id="rId7" Type="http://schemas.openxmlformats.org/officeDocument/2006/relationships/image" Target="../media/image1651.png"/><Relationship Id="rId2" Type="http://schemas.openxmlformats.org/officeDocument/2006/relationships/image" Target="../media/image16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1.png"/><Relationship Id="rId11" Type="http://schemas.openxmlformats.org/officeDocument/2006/relationships/image" Target="../media/image1691.png"/><Relationship Id="rId5" Type="http://schemas.openxmlformats.org/officeDocument/2006/relationships/image" Target="../media/image1631.png"/><Relationship Id="rId10" Type="http://schemas.openxmlformats.org/officeDocument/2006/relationships/image" Target="../media/image1681.png"/><Relationship Id="rId4" Type="http://schemas.openxmlformats.org/officeDocument/2006/relationships/image" Target="../media/image1621.png"/><Relationship Id="rId9" Type="http://schemas.openxmlformats.org/officeDocument/2006/relationships/image" Target="../media/image167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1.png"/><Relationship Id="rId13" Type="http://schemas.openxmlformats.org/officeDocument/2006/relationships/image" Target="../media/image180.png"/><Relationship Id="rId3" Type="http://schemas.openxmlformats.org/officeDocument/2006/relationships/image" Target="../media/image1701.png"/><Relationship Id="rId7" Type="http://schemas.openxmlformats.org/officeDocument/2006/relationships/image" Target="../media/image1741.png"/><Relationship Id="rId12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1.png"/><Relationship Id="rId11" Type="http://schemas.openxmlformats.org/officeDocument/2006/relationships/image" Target="../media/image1781.png"/><Relationship Id="rId5" Type="http://schemas.openxmlformats.org/officeDocument/2006/relationships/image" Target="../media/image1721.png"/><Relationship Id="rId10" Type="http://schemas.openxmlformats.org/officeDocument/2006/relationships/image" Target="../media/image1771.png"/><Relationship Id="rId4" Type="http://schemas.openxmlformats.org/officeDocument/2006/relationships/image" Target="../media/image1712.png"/><Relationship Id="rId9" Type="http://schemas.openxmlformats.org/officeDocument/2006/relationships/image" Target="../media/image17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5.png"/><Relationship Id="rId3" Type="http://schemas.openxmlformats.org/officeDocument/2006/relationships/image" Target="../media/image1851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204.png"/><Relationship Id="rId17" Type="http://schemas.openxmlformats.org/officeDocument/2006/relationships/image" Target="../media/image208.png"/><Relationship Id="rId2" Type="http://schemas.openxmlformats.org/officeDocument/2006/relationships/image" Target="NULL"/><Relationship Id="rId16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205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03.png"/><Relationship Id="rId14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206.png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NULL"/><Relationship Id="rId7" Type="http://schemas.openxmlformats.org/officeDocument/2006/relationships/image" Target="../media/image20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211.png"/><Relationship Id="rId4" Type="http://schemas.openxmlformats.org/officeDocument/2006/relationships/image" Target="NULL"/><Relationship Id="rId9" Type="http://schemas.openxmlformats.org/officeDocument/2006/relationships/image" Target="../media/image2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geeksforgeeks.org/introduction-to-tree-data-structure-and-algorithm-tutorial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ifferencebetween.net/technology/difference-between-social-network-and-social-graph/" TargetMode="Externa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2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14.png"/><Relationship Id="rId4" Type="http://schemas.openxmlformats.org/officeDocument/2006/relationships/image" Target="NUL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21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217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Relationship Id="rId8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wlh/graph-theory-machine-learning-neuroscience-30f9bec5d18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1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image" Target="../media/image219.png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8" Type="http://schemas.openxmlformats.org/officeDocument/2006/relationships/image" Target="NUL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image" Target="../media/image2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1.png"/><Relationship Id="rId7" Type="http://schemas.openxmlformats.org/officeDocument/2006/relationships/image" Target="../media/image22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1.png"/><Relationship Id="rId10" Type="http://schemas.openxmlformats.org/officeDocument/2006/relationships/image" Target="../media/image227.png"/><Relationship Id="rId4" Type="http://schemas.openxmlformats.org/officeDocument/2006/relationships/image" Target="../media/image2210.png"/><Relationship Id="rId9" Type="http://schemas.openxmlformats.org/officeDocument/2006/relationships/image" Target="../media/image22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28.png"/><Relationship Id="rId7" Type="http://schemas.openxmlformats.org/officeDocument/2006/relationships/image" Target="../media/image22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9" Type="http://schemas.openxmlformats.org/officeDocument/2006/relationships/image" Target="../media/image23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28.png"/><Relationship Id="rId7" Type="http://schemas.openxmlformats.org/officeDocument/2006/relationships/image" Target="../media/image23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230.png"/><Relationship Id="rId9" Type="http://schemas.openxmlformats.org/officeDocument/2006/relationships/image" Target="../media/image22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ids.frontiersin.org/articles/10.3389/frym.2021.63104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235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1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../media/image2361.png"/><Relationship Id="rId4" Type="http://schemas.openxmlformats.org/officeDocument/2006/relationships/image" Target="NUL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8.png"/><Relationship Id="rId4" Type="http://schemas.openxmlformats.org/officeDocument/2006/relationships/image" Target="NUL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../media/image23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6D125B39-4795-4BA6-B9B5-11FFCFC984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– 4</a:t>
            </a:r>
            <a:br>
              <a:rPr lang="en-US" dirty="0"/>
            </a:br>
            <a:r>
              <a:rPr lang="en-US" dirty="0"/>
              <a:t>Graph Theory - 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5EEC38D-B69A-4F45-9CFB-3F832F205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dhvanik.zala@darshan.ac.in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892750-977A-4A19-B627-46C829D9C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82385 88865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DD3C75D-9CAD-401D-B6F2-D687EEC3C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Department of Humanities &amp; Science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DA44CB-50AE-4D51-AC18-616176252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Dhvanik H. Zala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19">
                <a:extLst>
                  <a:ext uri="{FF2B5EF4-FFF2-40B4-BE49-F238E27FC236}">
                    <a16:creationId xmlns:a16="http://schemas.microsoft.com/office/drawing/2014/main" id="{FF5B8673-7BA1-4EA7-991A-5F4DCD3054D0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B.Tech., B.Sc.(H) CS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3</a:t>
                </a:r>
                <a:r>
                  <a:rPr lang="en-US" baseline="30000" dirty="0"/>
                  <a:t>rd</a:t>
                </a:r>
                <a:r>
                  <a:rPr lang="en-US" dirty="0"/>
                  <a:t> Semester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b="1" dirty="0"/>
                  <a:t>Discrete Mathematics (</a:t>
                </a:r>
                <a:r>
                  <a:rPr lang="en-US" dirty="0"/>
                  <a:t>2301HS301</a:t>
                </a:r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20" name="Text Placeholder 19">
                <a:extLst>
                  <a:ext uri="{FF2B5EF4-FFF2-40B4-BE49-F238E27FC236}">
                    <a16:creationId xmlns:a16="http://schemas.microsoft.com/office/drawing/2014/main" id="{FF5B8673-7BA1-4EA7-991A-5F4DCD305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b="-99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566D547-F0F1-5D59-919A-08558D39C7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6193"/>
          <a:stretch/>
        </p:blipFill>
        <p:spPr/>
      </p:pic>
    </p:spTree>
    <p:extLst>
      <p:ext uri="{BB962C8B-B14F-4D97-AF65-F5344CB8AC3E}">
        <p14:creationId xmlns:p14="http://schemas.microsoft.com/office/powerpoint/2010/main" val="1273260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0D36D15-8B24-D099-68BC-A6E6B5E7710E}"/>
              </a:ext>
            </a:extLst>
          </p:cNvPr>
          <p:cNvSpPr txBox="1">
            <a:spLocks/>
          </p:cNvSpPr>
          <p:nvPr/>
        </p:nvSpPr>
        <p:spPr>
          <a:xfrm>
            <a:off x="123166" y="827925"/>
            <a:ext cx="12651137" cy="5063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800" dirty="0">
                <a:solidFill>
                  <a:srgbClr val="002060"/>
                </a:solidFill>
              </a:rPr>
              <a:t> The </a:t>
            </a:r>
            <a:r>
              <a:rPr lang="en-IN" sz="2800" dirty="0">
                <a:solidFill>
                  <a:srgbClr val="FF0000"/>
                </a:solidFill>
              </a:rPr>
              <a:t>applications</a:t>
            </a:r>
            <a:r>
              <a:rPr lang="en-IN" sz="2800" dirty="0">
                <a:solidFill>
                  <a:srgbClr val="002060"/>
                </a:solidFill>
              </a:rPr>
              <a:t> of the linear graph are used not only in Mathematics but also in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59F6285-0B6C-0BB8-6D14-74748EBFC839}"/>
              </a:ext>
            </a:extLst>
          </p:cNvPr>
          <p:cNvSpPr txBox="1">
            <a:spLocks/>
          </p:cNvSpPr>
          <p:nvPr/>
        </p:nvSpPr>
        <p:spPr>
          <a:xfrm>
            <a:off x="479147" y="1386136"/>
            <a:ext cx="12651137" cy="5063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002060"/>
                </a:solidFill>
              </a:rPr>
              <a:t>other fields such as Computer Science, Social Sciences, Biology, Transportation,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D432AD6-B4B5-2409-1F1F-7ADB3F128BD7}"/>
              </a:ext>
            </a:extLst>
          </p:cNvPr>
          <p:cNvSpPr txBox="1">
            <a:spLocks/>
          </p:cNvSpPr>
          <p:nvPr/>
        </p:nvSpPr>
        <p:spPr>
          <a:xfrm>
            <a:off x="479147" y="1944347"/>
            <a:ext cx="12651137" cy="5063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Cyber Security</a:t>
            </a:r>
            <a:r>
              <a:rPr lang="en-IN" sz="2800" dirty="0">
                <a:solidFill>
                  <a:srgbClr val="002060"/>
                </a:solidFill>
              </a:rPr>
              <a:t>, Finance, etc.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36A296-AA0E-7BD4-1397-3684817FC642}"/>
              </a:ext>
            </a:extLst>
          </p:cNvPr>
          <p:cNvSpPr txBox="1">
            <a:spLocks/>
          </p:cNvSpPr>
          <p:nvPr/>
        </p:nvSpPr>
        <p:spPr>
          <a:xfrm>
            <a:off x="4466968" y="6071823"/>
            <a:ext cx="3258064" cy="3198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800" dirty="0">
                <a:solidFill>
                  <a:srgbClr val="002060"/>
                </a:solidFill>
              </a:rPr>
              <a:t>Image Resource: </a:t>
            </a:r>
            <a:r>
              <a:rPr lang="en-IN" sz="800" dirty="0">
                <a:solidFill>
                  <a:srgbClr val="002060"/>
                </a:solidFill>
                <a:hlinkClick r:id="rId2"/>
              </a:rPr>
              <a:t>https://www.cleanpng.com/free/cyber-security.html</a:t>
            </a:r>
            <a:r>
              <a:rPr lang="en-IN" sz="8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72C134-AC1F-E778-4F9E-531FCF5C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6968" y="2645065"/>
            <a:ext cx="2941855" cy="339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1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B4FACC-0CAA-D015-3B68-AEF67AE17F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B4FACC-0CAA-D015-3B68-AEF67AE17F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0E9D6D-9197-2D03-F2F3-EA03B6DE740F}"/>
              </a:ext>
            </a:extLst>
          </p:cNvPr>
          <p:cNvCxnSpPr>
            <a:cxnSpLocks/>
          </p:cNvCxnSpPr>
          <p:nvPr/>
        </p:nvCxnSpPr>
        <p:spPr>
          <a:xfrm flipH="1">
            <a:off x="7799571" y="916842"/>
            <a:ext cx="1968539" cy="8021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392A9E-B250-77E1-D663-22034014891D}"/>
              </a:ext>
            </a:extLst>
          </p:cNvPr>
          <p:cNvCxnSpPr>
            <a:cxnSpLocks/>
            <a:stCxn id="27" idx="3"/>
          </p:cNvCxnSpPr>
          <p:nvPr/>
        </p:nvCxnSpPr>
        <p:spPr>
          <a:xfrm flipH="1">
            <a:off x="7799571" y="1664034"/>
            <a:ext cx="2059953" cy="163928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F1FAC0-B366-7B31-7B61-156BC5A5F071}"/>
              </a:ext>
            </a:extLst>
          </p:cNvPr>
          <p:cNvCxnSpPr>
            <a:cxnSpLocks/>
          </p:cNvCxnSpPr>
          <p:nvPr/>
        </p:nvCxnSpPr>
        <p:spPr>
          <a:xfrm>
            <a:off x="9786772" y="1771383"/>
            <a:ext cx="8570" cy="1512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B83AB4-EDA2-E2D3-129B-1EF182EDDB27}"/>
              </a:ext>
            </a:extLst>
          </p:cNvPr>
          <p:cNvCxnSpPr>
            <a:cxnSpLocks/>
          </p:cNvCxnSpPr>
          <p:nvPr/>
        </p:nvCxnSpPr>
        <p:spPr>
          <a:xfrm rot="16200000">
            <a:off x="8775990" y="723958"/>
            <a:ext cx="8570" cy="2016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6017E5-2DB1-02EB-5BC6-5BA8C7F0DFE4}"/>
              </a:ext>
            </a:extLst>
          </p:cNvPr>
          <p:cNvCxnSpPr>
            <a:cxnSpLocks/>
          </p:cNvCxnSpPr>
          <p:nvPr/>
        </p:nvCxnSpPr>
        <p:spPr>
          <a:xfrm rot="16200000">
            <a:off x="8775990" y="2308331"/>
            <a:ext cx="8570" cy="2016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561C4C-AE69-31CF-267D-C3FBE2006BC5}"/>
              </a:ext>
            </a:extLst>
          </p:cNvPr>
          <p:cNvCxnSpPr>
            <a:cxnSpLocks/>
          </p:cNvCxnSpPr>
          <p:nvPr/>
        </p:nvCxnSpPr>
        <p:spPr>
          <a:xfrm>
            <a:off x="7763705" y="1781628"/>
            <a:ext cx="8570" cy="1512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328453-BBB2-411B-7C48-AF3C8EA03947}"/>
              </a:ext>
            </a:extLst>
          </p:cNvPr>
          <p:cNvCxnSpPr>
            <a:cxnSpLocks/>
          </p:cNvCxnSpPr>
          <p:nvPr/>
        </p:nvCxnSpPr>
        <p:spPr>
          <a:xfrm flipH="1">
            <a:off x="5136339" y="1312674"/>
            <a:ext cx="498193" cy="1131575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9E1876-260D-625B-B84C-8286728B96B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950134" y="2440134"/>
            <a:ext cx="1623608" cy="69863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89E187-F53E-40F5-A2B0-34EEB7772F70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45247" y="2438434"/>
            <a:ext cx="1623608" cy="69863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121C3E-3C4A-F7AC-1140-0C39B1EEEFD0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545247" y="1751434"/>
            <a:ext cx="1623608" cy="69863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C6CB92-AEBB-9E7B-8FF4-BDCA703133F6}"/>
              </a:ext>
            </a:extLst>
          </p:cNvPr>
          <p:cNvCxnSpPr>
            <a:cxnSpLocks/>
          </p:cNvCxnSpPr>
          <p:nvPr/>
        </p:nvCxnSpPr>
        <p:spPr>
          <a:xfrm flipH="1">
            <a:off x="1953677" y="1745618"/>
            <a:ext cx="1623608" cy="69863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94A7CEA-E08C-B22F-6E5C-62CFD617BB24}"/>
              </a:ext>
            </a:extLst>
          </p:cNvPr>
          <p:cNvSpPr/>
          <p:nvPr/>
        </p:nvSpPr>
        <p:spPr>
          <a:xfrm rot="10800000">
            <a:off x="3460925" y="1637674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093AE0-9EC0-FE37-F53C-67D85311AE89}"/>
              </a:ext>
            </a:extLst>
          </p:cNvPr>
          <p:cNvSpPr/>
          <p:nvPr/>
        </p:nvSpPr>
        <p:spPr>
          <a:xfrm rot="10800000">
            <a:off x="3469495" y="3015181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A75FA6-7F1E-176E-D5D1-981F7246FC28}"/>
              </a:ext>
            </a:extLst>
          </p:cNvPr>
          <p:cNvSpPr/>
          <p:nvPr/>
        </p:nvSpPr>
        <p:spPr>
          <a:xfrm rot="10800000">
            <a:off x="5046339" y="2354249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291A2C-BAFE-6B51-A83E-F9F6C5C2DE2B}"/>
              </a:ext>
            </a:extLst>
          </p:cNvPr>
          <p:cNvSpPr/>
          <p:nvPr/>
        </p:nvSpPr>
        <p:spPr>
          <a:xfrm rot="10800000">
            <a:off x="1863678" y="2354249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FA87B5-A161-389B-AFA8-7C97CA439327}"/>
              </a:ext>
            </a:extLst>
          </p:cNvPr>
          <p:cNvSpPr/>
          <p:nvPr/>
        </p:nvSpPr>
        <p:spPr>
          <a:xfrm rot="10800000">
            <a:off x="5544532" y="1247939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8036F27-AFA3-D332-23F7-D60986ED8D49}"/>
              </a:ext>
            </a:extLst>
          </p:cNvPr>
          <p:cNvCxnSpPr>
            <a:cxnSpLocks/>
            <a:stCxn id="20" idx="0"/>
            <a:endCxn id="21" idx="4"/>
          </p:cNvCxnSpPr>
          <p:nvPr/>
        </p:nvCxnSpPr>
        <p:spPr>
          <a:xfrm>
            <a:off x="3550925" y="1817674"/>
            <a:ext cx="8570" cy="1197507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89C4886-366F-39FF-DB1D-169B86865AC0}"/>
              </a:ext>
            </a:extLst>
          </p:cNvPr>
          <p:cNvSpPr/>
          <p:nvPr/>
        </p:nvSpPr>
        <p:spPr>
          <a:xfrm rot="10800000">
            <a:off x="7687354" y="163767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0359644-93EF-BA63-CDBD-03B69B90D016}"/>
              </a:ext>
            </a:extLst>
          </p:cNvPr>
          <p:cNvSpPr/>
          <p:nvPr/>
        </p:nvSpPr>
        <p:spPr>
          <a:xfrm rot="10800000">
            <a:off x="9705884" y="163767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ECF47D-1509-4CB6-7021-1460F1975F7E}"/>
              </a:ext>
            </a:extLst>
          </p:cNvPr>
          <p:cNvSpPr/>
          <p:nvPr/>
        </p:nvSpPr>
        <p:spPr>
          <a:xfrm rot="10800000">
            <a:off x="7687354" y="322491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390393-2C8D-850D-E743-73994FE15A68}"/>
              </a:ext>
            </a:extLst>
          </p:cNvPr>
          <p:cNvSpPr/>
          <p:nvPr/>
        </p:nvSpPr>
        <p:spPr>
          <a:xfrm rot="10800000">
            <a:off x="9705884" y="322605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79BF639-6CFB-1E77-2F95-62D8393211B9}"/>
              </a:ext>
            </a:extLst>
          </p:cNvPr>
          <p:cNvSpPr/>
          <p:nvPr/>
        </p:nvSpPr>
        <p:spPr>
          <a:xfrm rot="10800000">
            <a:off x="9695072" y="83140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EB0EB84-9301-7D55-2625-DFB6D73AD428}"/>
                  </a:ext>
                </a:extLst>
              </p:cNvPr>
              <p:cNvSpPr/>
              <p:nvPr/>
            </p:nvSpPr>
            <p:spPr>
              <a:xfrm>
                <a:off x="3361256" y="1066742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EB0EB84-9301-7D55-2625-DFB6D73AD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256" y="1066742"/>
                <a:ext cx="367982" cy="711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0DB7A9A-A4DE-C477-FF5D-13AB97CF096A}"/>
                  </a:ext>
                </a:extLst>
              </p:cNvPr>
              <p:cNvSpPr/>
              <p:nvPr/>
            </p:nvSpPr>
            <p:spPr>
              <a:xfrm>
                <a:off x="1484456" y="2061856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0DB7A9A-A4DE-C477-FF5D-13AB97CF09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456" y="2061856"/>
                <a:ext cx="367982" cy="711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C781E8-E963-A77D-C4F0-7B05F32B1DA1}"/>
                  </a:ext>
                </a:extLst>
              </p:cNvPr>
              <p:cNvSpPr/>
              <p:nvPr/>
            </p:nvSpPr>
            <p:spPr>
              <a:xfrm>
                <a:off x="3361254" y="3034938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C781E8-E963-A77D-C4F0-7B05F32B1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254" y="3034938"/>
                <a:ext cx="367982" cy="711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C175459-DF5F-0CDF-824E-C7D9DD745D82}"/>
                  </a:ext>
                </a:extLst>
              </p:cNvPr>
              <p:cNvSpPr/>
              <p:nvPr/>
            </p:nvSpPr>
            <p:spPr>
              <a:xfrm>
                <a:off x="4924285" y="2450065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C175459-DF5F-0CDF-824E-C7D9DD745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285" y="2450065"/>
                <a:ext cx="367982" cy="711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CEC348E-D260-E926-3ABF-38A45706A872}"/>
                  </a:ext>
                </a:extLst>
              </p:cNvPr>
              <p:cNvSpPr/>
              <p:nvPr/>
            </p:nvSpPr>
            <p:spPr>
              <a:xfrm>
                <a:off x="5450541" y="685230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𝐞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CEC348E-D260-E926-3ABF-38A45706A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541" y="685230"/>
                <a:ext cx="367982" cy="711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C50397-18F8-1ED7-79F0-41DDFE2D5E83}"/>
                  </a:ext>
                </a:extLst>
              </p:cNvPr>
              <p:cNvSpPr/>
              <p:nvPr/>
            </p:nvSpPr>
            <p:spPr>
              <a:xfrm>
                <a:off x="7509531" y="3258271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C50397-18F8-1ED7-79F0-41DDFE2D5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531" y="3258271"/>
                <a:ext cx="498193" cy="711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185B65C-8049-E3C0-6C56-D57B5F59931F}"/>
                  </a:ext>
                </a:extLst>
              </p:cNvPr>
              <p:cNvSpPr/>
              <p:nvPr/>
            </p:nvSpPr>
            <p:spPr>
              <a:xfrm>
                <a:off x="9574335" y="3263332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185B65C-8049-E3C0-6C56-D57B5F599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335" y="3263332"/>
                <a:ext cx="498193" cy="711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4F5D72-A011-2AAD-1348-429E6B14198F}"/>
                  </a:ext>
                </a:extLst>
              </p:cNvPr>
              <p:cNvSpPr/>
              <p:nvPr/>
            </p:nvSpPr>
            <p:spPr>
              <a:xfrm>
                <a:off x="9869163" y="1358997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4F5D72-A011-2AAD-1348-429E6B141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163" y="1358997"/>
                <a:ext cx="498193" cy="711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0870597-1AF4-9327-B437-EB6C74ED6465}"/>
                  </a:ext>
                </a:extLst>
              </p:cNvPr>
              <p:cNvSpPr/>
              <p:nvPr/>
            </p:nvSpPr>
            <p:spPr>
              <a:xfrm>
                <a:off x="7184250" y="1364292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0870597-1AF4-9327-B437-EB6C74ED6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250" y="1364292"/>
                <a:ext cx="498193" cy="711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1600396-3052-0DE0-7D85-18B02779814C}"/>
                  </a:ext>
                </a:extLst>
              </p:cNvPr>
              <p:cNvSpPr/>
              <p:nvPr/>
            </p:nvSpPr>
            <p:spPr>
              <a:xfrm>
                <a:off x="9852934" y="521124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1600396-3052-0DE0-7D85-18B027798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2934" y="521124"/>
                <a:ext cx="498193" cy="711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F2A768D-B0CA-C90E-1BE0-BC3505E29787}"/>
                  </a:ext>
                </a:extLst>
              </p:cNvPr>
              <p:cNvSpPr/>
              <p:nvPr/>
            </p:nvSpPr>
            <p:spPr>
              <a:xfrm>
                <a:off x="5355491" y="1714597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F2A768D-B0CA-C90E-1BE0-BC3505E29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91" y="1714597"/>
                <a:ext cx="367982" cy="711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00575E1-BD2F-ADF7-6990-AFE2C63915A7}"/>
                  </a:ext>
                </a:extLst>
              </p:cNvPr>
              <p:cNvSpPr/>
              <p:nvPr/>
            </p:nvSpPr>
            <p:spPr>
              <a:xfrm>
                <a:off x="4228107" y="1564805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00575E1-BD2F-ADF7-6990-AFE2C6391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107" y="1564805"/>
                <a:ext cx="367982" cy="711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E20DF7D-CA59-943A-D6ED-B7245BC08668}"/>
                  </a:ext>
                </a:extLst>
              </p:cNvPr>
              <p:cNvSpPr/>
              <p:nvPr/>
            </p:nvSpPr>
            <p:spPr>
              <a:xfrm>
                <a:off x="4228107" y="2686019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E20DF7D-CA59-943A-D6ED-B7245BC08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107" y="2686019"/>
                <a:ext cx="367982" cy="711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5D77245-4792-A634-0D29-B7CE282B9B3A}"/>
                  </a:ext>
                </a:extLst>
              </p:cNvPr>
              <p:cNvSpPr/>
              <p:nvPr/>
            </p:nvSpPr>
            <p:spPr>
              <a:xfrm>
                <a:off x="3533956" y="2140951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5D77245-4792-A634-0D29-B7CE282B9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956" y="2140951"/>
                <a:ext cx="367982" cy="7112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BC11294-51FC-576B-BBF3-875423019545}"/>
                  </a:ext>
                </a:extLst>
              </p:cNvPr>
              <p:cNvSpPr/>
              <p:nvPr/>
            </p:nvSpPr>
            <p:spPr>
              <a:xfrm>
                <a:off x="2483872" y="1560377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BC11294-51FC-576B-BBF3-8754230195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872" y="1560377"/>
                <a:ext cx="367982" cy="711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E12CAED-5767-06DA-5E9A-C82DE5A3CE67}"/>
                  </a:ext>
                </a:extLst>
              </p:cNvPr>
              <p:cNvSpPr/>
              <p:nvPr/>
            </p:nvSpPr>
            <p:spPr>
              <a:xfrm>
                <a:off x="2457353" y="2686019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E12CAED-5767-06DA-5E9A-C82DE5A3C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353" y="2686019"/>
                <a:ext cx="367982" cy="7112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9C3A4F5-EF0F-3421-A5E4-44464EC9D421}"/>
                  </a:ext>
                </a:extLst>
              </p:cNvPr>
              <p:cNvSpPr/>
              <p:nvPr/>
            </p:nvSpPr>
            <p:spPr>
              <a:xfrm>
                <a:off x="8358650" y="753555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9C3A4F5-EF0F-3421-A5E4-44464EC9D4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650" y="753555"/>
                <a:ext cx="498193" cy="7112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8F57F33-D782-56F3-4F7D-86C8EE228498}"/>
                  </a:ext>
                </a:extLst>
              </p:cNvPr>
              <p:cNvSpPr/>
              <p:nvPr/>
            </p:nvSpPr>
            <p:spPr>
              <a:xfrm>
                <a:off x="7278129" y="2135375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8F57F33-D782-56F3-4F7D-86C8EE228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129" y="2135375"/>
                <a:ext cx="498193" cy="7112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58D0B94-F6C9-4EB1-334F-F8407E3E26B7}"/>
                  </a:ext>
                </a:extLst>
              </p:cNvPr>
              <p:cNvSpPr/>
              <p:nvPr/>
            </p:nvSpPr>
            <p:spPr>
              <a:xfrm>
                <a:off x="8580450" y="1560377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58D0B94-F6C9-4EB1-334F-F8407E3E2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450" y="1560377"/>
                <a:ext cx="498193" cy="7112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2416778-5026-A093-13FF-BE471C309CD6}"/>
                  </a:ext>
                </a:extLst>
              </p:cNvPr>
              <p:cNvSpPr/>
              <p:nvPr/>
            </p:nvSpPr>
            <p:spPr>
              <a:xfrm>
                <a:off x="8577967" y="2416465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2416778-5026-A093-13FF-BE471C309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967" y="2416465"/>
                <a:ext cx="498193" cy="7112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A2BF3BB-C9B9-F765-D650-1480FA841B31}"/>
                  </a:ext>
                </a:extLst>
              </p:cNvPr>
              <p:cNvSpPr/>
              <p:nvPr/>
            </p:nvSpPr>
            <p:spPr>
              <a:xfrm>
                <a:off x="8575483" y="3181114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A2BF3BB-C9B9-F765-D650-1480FA84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3" y="3181114"/>
                <a:ext cx="498193" cy="7112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135D146-AA12-AEF3-9E0D-F904769FDA81}"/>
                  </a:ext>
                </a:extLst>
              </p:cNvPr>
              <p:cNvSpPr/>
              <p:nvPr/>
            </p:nvSpPr>
            <p:spPr>
              <a:xfrm>
                <a:off x="9754042" y="2200877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135D146-AA12-AEF3-9E0D-F904769FD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042" y="2200877"/>
                <a:ext cx="498193" cy="7112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9DA0626-367E-4470-63DE-2303AEEB54A8}"/>
                  </a:ext>
                </a:extLst>
              </p:cNvPr>
              <p:cNvSpPr txBox="1"/>
              <p:nvPr/>
            </p:nvSpPr>
            <p:spPr>
              <a:xfrm>
                <a:off x="3209634" y="3677373"/>
                <a:ext cx="7282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kumimoji="0" lang="en-IN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4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9DA0626-367E-4470-63DE-2303AEEB5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634" y="3677373"/>
                <a:ext cx="728216" cy="70788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892E7E-EF35-8789-91B0-02E1C86767F5}"/>
                  </a:ext>
                </a:extLst>
              </p:cNvPr>
              <p:cNvSpPr txBox="1"/>
              <p:nvPr/>
            </p:nvSpPr>
            <p:spPr>
              <a:xfrm>
                <a:off x="8460471" y="3728299"/>
                <a:ext cx="7282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kumimoji="0" lang="en-IN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4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892E7E-EF35-8789-91B0-02E1C8676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471" y="3728299"/>
                <a:ext cx="728216" cy="70788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466117C-26CE-79C4-F11A-A1AA56863CE3}"/>
              </a:ext>
            </a:extLst>
          </p:cNvPr>
          <p:cNvSpPr txBox="1">
            <a:spLocks/>
          </p:cNvSpPr>
          <p:nvPr/>
        </p:nvSpPr>
        <p:spPr>
          <a:xfrm>
            <a:off x="673629" y="4282063"/>
            <a:ext cx="2740098" cy="637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b="1" u="sng" dirty="0">
                <a:solidFill>
                  <a:srgbClr val="002060"/>
                </a:solidFill>
              </a:rPr>
              <a:t>Vertex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13FD22A2-8A7D-F9F7-2F14-A19DAC654E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6162" y="4837490"/>
                <a:ext cx="138279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13FD22A2-8A7D-F9F7-2F14-A19DAC654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62" y="4837490"/>
                <a:ext cx="1382790" cy="67086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761EF0D6-BEE8-E8A1-E65F-0CCC3AF7FDFB}"/>
              </a:ext>
            </a:extLst>
          </p:cNvPr>
          <p:cNvSpPr/>
          <p:nvPr/>
        </p:nvSpPr>
        <p:spPr>
          <a:xfrm>
            <a:off x="7177954" y="1480451"/>
            <a:ext cx="509400" cy="534311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C82E42-7E39-6C96-F672-642B0B8551BF}"/>
              </a:ext>
            </a:extLst>
          </p:cNvPr>
          <p:cNvSpPr/>
          <p:nvPr/>
        </p:nvSpPr>
        <p:spPr>
          <a:xfrm>
            <a:off x="9882773" y="1469087"/>
            <a:ext cx="509400" cy="534311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8B341AB-1A3C-C121-0085-5F3C4E6B0699}"/>
              </a:ext>
            </a:extLst>
          </p:cNvPr>
          <p:cNvSpPr/>
          <p:nvPr/>
        </p:nvSpPr>
        <p:spPr>
          <a:xfrm>
            <a:off x="7507602" y="3367619"/>
            <a:ext cx="509400" cy="534311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&quot;Not Allowed&quot; Symbol 59">
            <a:extLst>
              <a:ext uri="{FF2B5EF4-FFF2-40B4-BE49-F238E27FC236}">
                <a16:creationId xmlns:a16="http://schemas.microsoft.com/office/drawing/2014/main" id="{1D390F29-9048-E765-7E55-6A711C458B5F}"/>
              </a:ext>
            </a:extLst>
          </p:cNvPr>
          <p:cNvSpPr/>
          <p:nvPr/>
        </p:nvSpPr>
        <p:spPr>
          <a:xfrm>
            <a:off x="7243668" y="1530178"/>
            <a:ext cx="375911" cy="403747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B81254F-7D71-187D-2DEA-E48CDFF60396}"/>
              </a:ext>
            </a:extLst>
          </p:cNvPr>
          <p:cNvSpPr/>
          <p:nvPr/>
        </p:nvSpPr>
        <p:spPr>
          <a:xfrm rot="10800000">
            <a:off x="3463159" y="1641568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BB39D0A-982B-4062-ADE1-AF4C1786A99B}"/>
              </a:ext>
            </a:extLst>
          </p:cNvPr>
          <p:cNvSpPr/>
          <p:nvPr/>
        </p:nvSpPr>
        <p:spPr>
          <a:xfrm>
            <a:off x="9578623" y="3385066"/>
            <a:ext cx="509400" cy="534311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4">
                <a:extLst>
                  <a:ext uri="{FF2B5EF4-FFF2-40B4-BE49-F238E27FC236}">
                    <a16:creationId xmlns:a16="http://schemas.microsoft.com/office/drawing/2014/main" id="{D7490556-2586-12BA-86E9-40BC2F7CB6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631" y="5403832"/>
                <a:ext cx="138279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Content Placeholder 4">
                <a:extLst>
                  <a:ext uri="{FF2B5EF4-FFF2-40B4-BE49-F238E27FC236}">
                    <a16:creationId xmlns:a16="http://schemas.microsoft.com/office/drawing/2014/main" id="{D7490556-2586-12BA-86E9-40BC2F7CB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31" y="5403832"/>
                <a:ext cx="1382790" cy="67086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3DEBF4E9-1E26-3D8D-9713-410CCEA9177C}"/>
              </a:ext>
            </a:extLst>
          </p:cNvPr>
          <p:cNvSpPr/>
          <p:nvPr/>
        </p:nvSpPr>
        <p:spPr>
          <a:xfrm rot="10800000">
            <a:off x="1869647" y="2368299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5" name="&quot;Not Allowed&quot; Symbol 64">
            <a:extLst>
              <a:ext uri="{FF2B5EF4-FFF2-40B4-BE49-F238E27FC236}">
                <a16:creationId xmlns:a16="http://schemas.microsoft.com/office/drawing/2014/main" id="{C9FAF2CC-8579-E44C-74DF-09E5C09A4430}"/>
              </a:ext>
            </a:extLst>
          </p:cNvPr>
          <p:cNvSpPr/>
          <p:nvPr/>
        </p:nvSpPr>
        <p:spPr>
          <a:xfrm>
            <a:off x="7570671" y="3429000"/>
            <a:ext cx="375911" cy="403747"/>
          </a:xfrm>
          <a:prstGeom prst="noSmoking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6" name="&quot;Not Allowed&quot; Symbol 65">
            <a:extLst>
              <a:ext uri="{FF2B5EF4-FFF2-40B4-BE49-F238E27FC236}">
                <a16:creationId xmlns:a16="http://schemas.microsoft.com/office/drawing/2014/main" id="{BBD6BD63-23B7-664A-7C4F-21503F966C53}"/>
              </a:ext>
            </a:extLst>
          </p:cNvPr>
          <p:cNvSpPr/>
          <p:nvPr/>
        </p:nvSpPr>
        <p:spPr>
          <a:xfrm>
            <a:off x="9641434" y="3443438"/>
            <a:ext cx="375911" cy="403747"/>
          </a:xfrm>
          <a:prstGeom prst="noSmoking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4">
                <a:extLst>
                  <a:ext uri="{FF2B5EF4-FFF2-40B4-BE49-F238E27FC236}">
                    <a16:creationId xmlns:a16="http://schemas.microsoft.com/office/drawing/2014/main" id="{2039019A-E493-8CB4-F1E6-8C5A0F4F55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2438" y="5169694"/>
                <a:ext cx="138279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Content Placeholder 4">
                <a:extLst>
                  <a:ext uri="{FF2B5EF4-FFF2-40B4-BE49-F238E27FC236}">
                    <a16:creationId xmlns:a16="http://schemas.microsoft.com/office/drawing/2014/main" id="{2039019A-E493-8CB4-F1E6-8C5A0F4F5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438" y="5169694"/>
                <a:ext cx="1382790" cy="67086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&quot;Not Allowed&quot; Symbol 67">
            <a:extLst>
              <a:ext uri="{FF2B5EF4-FFF2-40B4-BE49-F238E27FC236}">
                <a16:creationId xmlns:a16="http://schemas.microsoft.com/office/drawing/2014/main" id="{D7281877-2CB2-3954-DA3B-6B895B09FCE9}"/>
              </a:ext>
            </a:extLst>
          </p:cNvPr>
          <p:cNvSpPr/>
          <p:nvPr/>
        </p:nvSpPr>
        <p:spPr>
          <a:xfrm>
            <a:off x="9945053" y="1521262"/>
            <a:ext cx="375911" cy="403747"/>
          </a:xfrm>
          <a:prstGeom prst="noSmoking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564B6F5-3477-EC58-052B-BF711C7FE74E}"/>
              </a:ext>
            </a:extLst>
          </p:cNvPr>
          <p:cNvSpPr/>
          <p:nvPr/>
        </p:nvSpPr>
        <p:spPr>
          <a:xfrm rot="10800000">
            <a:off x="3469494" y="3017921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4F97C50-6993-E12B-5126-21C919788F45}"/>
              </a:ext>
            </a:extLst>
          </p:cNvPr>
          <p:cNvSpPr/>
          <p:nvPr/>
        </p:nvSpPr>
        <p:spPr>
          <a:xfrm rot="10800000">
            <a:off x="5054358" y="2355303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4">
                <a:extLst>
                  <a:ext uri="{FF2B5EF4-FFF2-40B4-BE49-F238E27FC236}">
                    <a16:creationId xmlns:a16="http://schemas.microsoft.com/office/drawing/2014/main" id="{BE850E7D-B032-69D9-4E75-065BE368FB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6162" y="5899720"/>
                <a:ext cx="138279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Content Placeholder 4">
                <a:extLst>
                  <a:ext uri="{FF2B5EF4-FFF2-40B4-BE49-F238E27FC236}">
                    <a16:creationId xmlns:a16="http://schemas.microsoft.com/office/drawing/2014/main" id="{BE850E7D-B032-69D9-4E75-065BE368F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62" y="5899720"/>
                <a:ext cx="1382790" cy="67086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4">
                <a:extLst>
                  <a:ext uri="{FF2B5EF4-FFF2-40B4-BE49-F238E27FC236}">
                    <a16:creationId xmlns:a16="http://schemas.microsoft.com/office/drawing/2014/main" id="{113D33CE-572C-130E-9173-092B782C7A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2438" y="5852325"/>
                <a:ext cx="138279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Content Placeholder 4">
                <a:extLst>
                  <a:ext uri="{FF2B5EF4-FFF2-40B4-BE49-F238E27FC236}">
                    <a16:creationId xmlns:a16="http://schemas.microsoft.com/office/drawing/2014/main" id="{113D33CE-572C-130E-9173-092B782C7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438" y="5852325"/>
                <a:ext cx="1382790" cy="67086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>
            <a:extLst>
              <a:ext uri="{FF2B5EF4-FFF2-40B4-BE49-F238E27FC236}">
                <a16:creationId xmlns:a16="http://schemas.microsoft.com/office/drawing/2014/main" id="{40E33B30-CF51-E7E8-06DD-932CCDE4D2D0}"/>
              </a:ext>
            </a:extLst>
          </p:cNvPr>
          <p:cNvSpPr/>
          <p:nvPr/>
        </p:nvSpPr>
        <p:spPr>
          <a:xfrm rot="10800000">
            <a:off x="5539482" y="1247938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17975291-B2A1-92D1-7E5C-107E6B59558C}"/>
              </a:ext>
            </a:extLst>
          </p:cNvPr>
          <p:cNvSpPr txBox="1">
            <a:spLocks/>
          </p:cNvSpPr>
          <p:nvPr/>
        </p:nvSpPr>
        <p:spPr>
          <a:xfrm>
            <a:off x="6573259" y="4283565"/>
            <a:ext cx="2364471" cy="637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b="1" u="sng" dirty="0">
                <a:solidFill>
                  <a:srgbClr val="002060"/>
                </a:solidFill>
              </a:rPr>
              <a:t>Edge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4">
                <a:extLst>
                  <a:ext uri="{FF2B5EF4-FFF2-40B4-BE49-F238E27FC236}">
                    <a16:creationId xmlns:a16="http://schemas.microsoft.com/office/drawing/2014/main" id="{8C7E00AC-E883-7BD8-BC9E-63582D2476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8087" y="4834264"/>
                <a:ext cx="151177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Content Placeholder 4">
                <a:extLst>
                  <a:ext uri="{FF2B5EF4-FFF2-40B4-BE49-F238E27FC236}">
                    <a16:creationId xmlns:a16="http://schemas.microsoft.com/office/drawing/2014/main" id="{8C7E00AC-E883-7BD8-BC9E-63582D247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087" y="4834264"/>
                <a:ext cx="1511770" cy="67086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85D743BE-E8CD-A5D2-C569-0692036BD8EA}"/>
              </a:ext>
            </a:extLst>
          </p:cNvPr>
          <p:cNvSpPr txBox="1">
            <a:spLocks/>
          </p:cNvSpPr>
          <p:nvPr/>
        </p:nvSpPr>
        <p:spPr>
          <a:xfrm>
            <a:off x="2631740" y="5338670"/>
            <a:ext cx="485207" cy="1173737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4">
                <a:extLst>
                  <a:ext uri="{FF2B5EF4-FFF2-40B4-BE49-F238E27FC236}">
                    <a16:creationId xmlns:a16="http://schemas.microsoft.com/office/drawing/2014/main" id="{EA262A73-E1ED-C9BE-2ADA-801C492CC5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1740" y="4842210"/>
                <a:ext cx="151177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Content Placeholder 4">
                <a:extLst>
                  <a:ext uri="{FF2B5EF4-FFF2-40B4-BE49-F238E27FC236}">
                    <a16:creationId xmlns:a16="http://schemas.microsoft.com/office/drawing/2014/main" id="{EA262A73-E1ED-C9BE-2ADA-801C492CC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40" y="4842210"/>
                <a:ext cx="1511770" cy="67086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4">
                <a:extLst>
                  <a:ext uri="{FF2B5EF4-FFF2-40B4-BE49-F238E27FC236}">
                    <a16:creationId xmlns:a16="http://schemas.microsoft.com/office/drawing/2014/main" id="{602D69BB-1B7D-63B2-F493-C46B41DC3C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2584" y="5425105"/>
                <a:ext cx="151177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Content Placeholder 4">
                <a:extLst>
                  <a:ext uri="{FF2B5EF4-FFF2-40B4-BE49-F238E27FC236}">
                    <a16:creationId xmlns:a16="http://schemas.microsoft.com/office/drawing/2014/main" id="{602D69BB-1B7D-63B2-F493-C46B41DC3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584" y="5425105"/>
                <a:ext cx="1511770" cy="67086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ontent Placeholder 4">
            <a:extLst>
              <a:ext uri="{FF2B5EF4-FFF2-40B4-BE49-F238E27FC236}">
                <a16:creationId xmlns:a16="http://schemas.microsoft.com/office/drawing/2014/main" id="{7B84F331-D4A1-155B-C7BD-28E30A940D32}"/>
              </a:ext>
            </a:extLst>
          </p:cNvPr>
          <p:cNvSpPr txBox="1">
            <a:spLocks/>
          </p:cNvSpPr>
          <p:nvPr/>
        </p:nvSpPr>
        <p:spPr>
          <a:xfrm>
            <a:off x="1186122" y="4997615"/>
            <a:ext cx="424813" cy="494380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82" name="Content Placeholder 4">
            <a:extLst>
              <a:ext uri="{FF2B5EF4-FFF2-40B4-BE49-F238E27FC236}">
                <a16:creationId xmlns:a16="http://schemas.microsoft.com/office/drawing/2014/main" id="{9AA39531-A14A-A5D1-A23A-54FBF7A7E7FE}"/>
              </a:ext>
            </a:extLst>
          </p:cNvPr>
          <p:cNvSpPr txBox="1">
            <a:spLocks/>
          </p:cNvSpPr>
          <p:nvPr/>
        </p:nvSpPr>
        <p:spPr>
          <a:xfrm>
            <a:off x="2679985" y="5339473"/>
            <a:ext cx="424813" cy="449436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4">
                <a:extLst>
                  <a:ext uri="{FF2B5EF4-FFF2-40B4-BE49-F238E27FC236}">
                    <a16:creationId xmlns:a16="http://schemas.microsoft.com/office/drawing/2014/main" id="{5844C016-CA7F-CC09-8A33-F3ECB1E629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4153" y="5409214"/>
                <a:ext cx="151177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Content Placeholder 4">
                <a:extLst>
                  <a:ext uri="{FF2B5EF4-FFF2-40B4-BE49-F238E27FC236}">
                    <a16:creationId xmlns:a16="http://schemas.microsoft.com/office/drawing/2014/main" id="{5844C016-CA7F-CC09-8A33-F3ECB1E62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153" y="5409214"/>
                <a:ext cx="1511770" cy="67086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4">
                <a:extLst>
                  <a:ext uri="{FF2B5EF4-FFF2-40B4-BE49-F238E27FC236}">
                    <a16:creationId xmlns:a16="http://schemas.microsoft.com/office/drawing/2014/main" id="{94F4EF8F-E3D3-4386-7F91-CCBF825551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2584" y="5960964"/>
                <a:ext cx="151177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Content Placeholder 4">
                <a:extLst>
                  <a:ext uri="{FF2B5EF4-FFF2-40B4-BE49-F238E27FC236}">
                    <a16:creationId xmlns:a16="http://schemas.microsoft.com/office/drawing/2014/main" id="{94F4EF8F-E3D3-4386-7F91-CCBF82555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584" y="5960964"/>
                <a:ext cx="1511770" cy="67086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B7596640-8DB9-5093-336A-4443585FDBE0}"/>
              </a:ext>
            </a:extLst>
          </p:cNvPr>
          <p:cNvSpPr txBox="1">
            <a:spLocks/>
          </p:cNvSpPr>
          <p:nvPr/>
        </p:nvSpPr>
        <p:spPr>
          <a:xfrm>
            <a:off x="1181700" y="6085024"/>
            <a:ext cx="424813" cy="449436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4">
                <a:extLst>
                  <a:ext uri="{FF2B5EF4-FFF2-40B4-BE49-F238E27FC236}">
                    <a16:creationId xmlns:a16="http://schemas.microsoft.com/office/drawing/2014/main" id="{26428D42-C882-BD5D-5A6D-7C4A8704B5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1740" y="5935916"/>
                <a:ext cx="151177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Content Placeholder 4">
                <a:extLst>
                  <a:ext uri="{FF2B5EF4-FFF2-40B4-BE49-F238E27FC236}">
                    <a16:creationId xmlns:a16="http://schemas.microsoft.com/office/drawing/2014/main" id="{26428D42-C882-BD5D-5A6D-7C4A8704B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40" y="5935916"/>
                <a:ext cx="1511770" cy="67086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ontent Placeholder 4">
                <a:extLst>
                  <a:ext uri="{FF2B5EF4-FFF2-40B4-BE49-F238E27FC236}">
                    <a16:creationId xmlns:a16="http://schemas.microsoft.com/office/drawing/2014/main" id="{1BA08DAC-38CD-90DD-EC10-EAFA8F623B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99571" y="4832167"/>
                <a:ext cx="151177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Content Placeholder 4">
                <a:extLst>
                  <a:ext uri="{FF2B5EF4-FFF2-40B4-BE49-F238E27FC236}">
                    <a16:creationId xmlns:a16="http://schemas.microsoft.com/office/drawing/2014/main" id="{1BA08DAC-38CD-90DD-EC10-EAFA8F623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571" y="4832167"/>
                <a:ext cx="1511770" cy="67086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4">
                <a:extLst>
                  <a:ext uri="{FF2B5EF4-FFF2-40B4-BE49-F238E27FC236}">
                    <a16:creationId xmlns:a16="http://schemas.microsoft.com/office/drawing/2014/main" id="{0C6287AF-E653-D58D-7C02-5CFE0D30BA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2225" y="4821262"/>
                <a:ext cx="151177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Content Placeholder 4">
                <a:extLst>
                  <a:ext uri="{FF2B5EF4-FFF2-40B4-BE49-F238E27FC236}">
                    <a16:creationId xmlns:a16="http://schemas.microsoft.com/office/drawing/2014/main" id="{0C6287AF-E653-D58D-7C02-5CFE0D30B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225" y="4821262"/>
                <a:ext cx="1511770" cy="67086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4">
                <a:extLst>
                  <a:ext uri="{FF2B5EF4-FFF2-40B4-BE49-F238E27FC236}">
                    <a16:creationId xmlns:a16="http://schemas.microsoft.com/office/drawing/2014/main" id="{B2DFA947-22AE-F0A3-586A-ACEE50CB6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12016" y="5422518"/>
                <a:ext cx="151177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Content Placeholder 4">
                <a:extLst>
                  <a:ext uri="{FF2B5EF4-FFF2-40B4-BE49-F238E27FC236}">
                    <a16:creationId xmlns:a16="http://schemas.microsoft.com/office/drawing/2014/main" id="{B2DFA947-22AE-F0A3-586A-ACEE50CB6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016" y="5422518"/>
                <a:ext cx="1511770" cy="67086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88FB1DF1-4FA4-32E9-234D-C2E92022B5D4}"/>
              </a:ext>
            </a:extLst>
          </p:cNvPr>
          <p:cNvSpPr txBox="1">
            <a:spLocks/>
          </p:cNvSpPr>
          <p:nvPr/>
        </p:nvSpPr>
        <p:spPr>
          <a:xfrm>
            <a:off x="1183758" y="5584287"/>
            <a:ext cx="458063" cy="458648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4">
                <a:extLst>
                  <a:ext uri="{FF2B5EF4-FFF2-40B4-BE49-F238E27FC236}">
                    <a16:creationId xmlns:a16="http://schemas.microsoft.com/office/drawing/2014/main" id="{087FFDD6-3DAE-6136-D509-753DD901EF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25883" y="5409214"/>
                <a:ext cx="151177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Content Placeholder 4">
                <a:extLst>
                  <a:ext uri="{FF2B5EF4-FFF2-40B4-BE49-F238E27FC236}">
                    <a16:creationId xmlns:a16="http://schemas.microsoft.com/office/drawing/2014/main" id="{087FFDD6-3DAE-6136-D509-753DD901E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883" y="5409214"/>
                <a:ext cx="1511770" cy="67086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4">
                <a:extLst>
                  <a:ext uri="{FF2B5EF4-FFF2-40B4-BE49-F238E27FC236}">
                    <a16:creationId xmlns:a16="http://schemas.microsoft.com/office/drawing/2014/main" id="{16D881A6-F7C1-FE43-91FE-88BD7EF97E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24461" y="5983511"/>
                <a:ext cx="151177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Content Placeholder 4">
                <a:extLst>
                  <a:ext uri="{FF2B5EF4-FFF2-40B4-BE49-F238E27FC236}">
                    <a16:creationId xmlns:a16="http://schemas.microsoft.com/office/drawing/2014/main" id="{16D881A6-F7C1-FE43-91FE-88BD7EF9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461" y="5983511"/>
                <a:ext cx="1511770" cy="67086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4">
                <a:extLst>
                  <a:ext uri="{FF2B5EF4-FFF2-40B4-BE49-F238E27FC236}">
                    <a16:creationId xmlns:a16="http://schemas.microsoft.com/office/drawing/2014/main" id="{498C62EE-5F76-203F-92C7-25302176C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9457" y="5973117"/>
                <a:ext cx="151177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Content Placeholder 4">
                <a:extLst>
                  <a:ext uri="{FF2B5EF4-FFF2-40B4-BE49-F238E27FC236}">
                    <a16:creationId xmlns:a16="http://schemas.microsoft.com/office/drawing/2014/main" id="{498C62EE-5F76-203F-92C7-25302176C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457" y="5973117"/>
                <a:ext cx="1511770" cy="67086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DFA64993-1B01-9942-43B8-B29694BB6436}"/>
              </a:ext>
            </a:extLst>
          </p:cNvPr>
          <p:cNvSpPr/>
          <p:nvPr/>
        </p:nvSpPr>
        <p:spPr>
          <a:xfrm>
            <a:off x="7241042" y="1530178"/>
            <a:ext cx="375911" cy="403747"/>
          </a:xfrm>
          <a:prstGeom prst="noSmoking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61EB23-45B9-5ACA-C010-B384A1A41DE8}"/>
              </a:ext>
            </a:extLst>
          </p:cNvPr>
          <p:cNvCxnSpPr/>
          <p:nvPr/>
        </p:nvCxnSpPr>
        <p:spPr>
          <a:xfrm>
            <a:off x="7682443" y="4980832"/>
            <a:ext cx="0" cy="15380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64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8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1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3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6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5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4" grpId="2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4" grpId="0"/>
      <p:bldP spid="6" grpId="0"/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9" grpId="0" animBg="1"/>
      <p:bldP spid="9" grpId="1" animBg="1"/>
      <p:bldP spid="9" grpId="2" animBg="1"/>
      <p:bldP spid="9" grpId="3" animBg="1"/>
      <p:bldP spid="59" grpId="0" animBg="1"/>
      <p:bldP spid="59" grpId="1" animBg="1"/>
      <p:bldP spid="60" grpId="0" animBg="1"/>
      <p:bldP spid="60" grpId="1" animBg="1"/>
      <p:bldP spid="60" grpId="2" animBg="1"/>
      <p:bldP spid="60" grpId="3" animBg="1"/>
      <p:bldP spid="61" grpId="0" animBg="1"/>
      <p:bldP spid="62" grpId="0" animBg="1"/>
      <p:bldP spid="62" grpId="1" animBg="1"/>
      <p:bldP spid="63" grpId="0"/>
      <p:bldP spid="64" grpId="0" animBg="1"/>
      <p:bldP spid="65" grpId="0" animBg="1"/>
      <p:bldP spid="65" grpId="1" animBg="1"/>
      <p:bldP spid="66" grpId="0" animBg="1"/>
      <p:bldP spid="66" grpId="1" animBg="1"/>
      <p:bldP spid="67" grpId="0"/>
      <p:bldP spid="68" grpId="0" animBg="1"/>
      <p:bldP spid="68" grpId="1" animBg="1"/>
      <p:bldP spid="69" grpId="0" animBg="1"/>
      <p:bldP spid="72" grpId="0" animBg="1"/>
      <p:bldP spid="73" grpId="0"/>
      <p:bldP spid="74" grpId="0"/>
      <p:bldP spid="75" grpId="0" animBg="1"/>
      <p:bldP spid="76" grpId="0"/>
      <p:bldP spid="77" grpId="0"/>
      <p:bldP spid="78" grpId="0" animBg="1"/>
      <p:bldP spid="78" grpId="1" animBg="1"/>
      <p:bldP spid="79" grpId="0"/>
      <p:bldP spid="80" grpId="0"/>
      <p:bldP spid="81" grpId="0" animBg="1"/>
      <p:bldP spid="81" grpId="1" animBg="1"/>
      <p:bldP spid="81" grpId="2" animBg="1"/>
      <p:bldP spid="81" grpId="3" animBg="1"/>
      <p:bldP spid="81" grpId="4" animBg="1"/>
      <p:bldP spid="81" grpId="5" animBg="1"/>
      <p:bldP spid="82" grpId="0" animBg="1"/>
      <p:bldP spid="82" grpId="1" animBg="1"/>
      <p:bldP spid="82" grpId="2" animBg="1"/>
      <p:bldP spid="82" grpId="3" animBg="1"/>
      <p:bldP spid="83" grpId="0"/>
      <p:bldP spid="84" grpId="0"/>
      <p:bldP spid="85" grpId="0" animBg="1"/>
      <p:bldP spid="85" grpId="1" animBg="1"/>
      <p:bldP spid="85" grpId="2" animBg="1"/>
      <p:bldP spid="85" grpId="3" animBg="1"/>
      <p:bldP spid="86" grpId="0"/>
      <p:bldP spid="87" grpId="0"/>
      <p:bldP spid="88" grpId="0"/>
      <p:bldP spid="89" grpId="0"/>
      <p:bldP spid="90" grpId="0" animBg="1"/>
      <p:bldP spid="90" grpId="1" animBg="1"/>
      <p:bldP spid="91" grpId="0"/>
      <p:bldP spid="92" grpId="0"/>
      <p:bldP spid="93" grpId="0"/>
      <p:bldP spid="5" grpId="0" animBg="1"/>
      <p:bldP spid="5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B4FACC-0CAA-D015-3B68-AEF67AE17F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B4FACC-0CAA-D015-3B68-AEF67AE17F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0E9D6D-9197-2D03-F2F3-EA03B6DE740F}"/>
              </a:ext>
            </a:extLst>
          </p:cNvPr>
          <p:cNvCxnSpPr>
            <a:cxnSpLocks/>
          </p:cNvCxnSpPr>
          <p:nvPr/>
        </p:nvCxnSpPr>
        <p:spPr>
          <a:xfrm flipH="1">
            <a:off x="7799571" y="971434"/>
            <a:ext cx="1968539" cy="8021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392A9E-B250-77E1-D663-22034014891D}"/>
              </a:ext>
            </a:extLst>
          </p:cNvPr>
          <p:cNvCxnSpPr>
            <a:cxnSpLocks/>
            <a:stCxn id="27" idx="3"/>
          </p:cNvCxnSpPr>
          <p:nvPr/>
        </p:nvCxnSpPr>
        <p:spPr>
          <a:xfrm flipH="1">
            <a:off x="7799571" y="1718626"/>
            <a:ext cx="2059953" cy="163928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F1FAC0-B366-7B31-7B61-156BC5A5F071}"/>
              </a:ext>
            </a:extLst>
          </p:cNvPr>
          <p:cNvCxnSpPr>
            <a:cxnSpLocks/>
          </p:cNvCxnSpPr>
          <p:nvPr/>
        </p:nvCxnSpPr>
        <p:spPr>
          <a:xfrm>
            <a:off x="9786772" y="1825975"/>
            <a:ext cx="8570" cy="1512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B83AB4-EDA2-E2D3-129B-1EF182EDDB27}"/>
              </a:ext>
            </a:extLst>
          </p:cNvPr>
          <p:cNvCxnSpPr>
            <a:cxnSpLocks/>
          </p:cNvCxnSpPr>
          <p:nvPr/>
        </p:nvCxnSpPr>
        <p:spPr>
          <a:xfrm rot="16200000">
            <a:off x="8775990" y="778550"/>
            <a:ext cx="8570" cy="2016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6017E5-2DB1-02EB-5BC6-5BA8C7F0DFE4}"/>
              </a:ext>
            </a:extLst>
          </p:cNvPr>
          <p:cNvCxnSpPr>
            <a:cxnSpLocks/>
          </p:cNvCxnSpPr>
          <p:nvPr/>
        </p:nvCxnSpPr>
        <p:spPr>
          <a:xfrm rot="16200000">
            <a:off x="8775990" y="2362923"/>
            <a:ext cx="8570" cy="2016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561C4C-AE69-31CF-267D-C3FBE2006BC5}"/>
              </a:ext>
            </a:extLst>
          </p:cNvPr>
          <p:cNvCxnSpPr>
            <a:cxnSpLocks/>
          </p:cNvCxnSpPr>
          <p:nvPr/>
        </p:nvCxnSpPr>
        <p:spPr>
          <a:xfrm>
            <a:off x="7763705" y="1836220"/>
            <a:ext cx="8570" cy="1512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328453-BBB2-411B-7C48-AF3C8EA03947}"/>
              </a:ext>
            </a:extLst>
          </p:cNvPr>
          <p:cNvCxnSpPr>
            <a:cxnSpLocks/>
          </p:cNvCxnSpPr>
          <p:nvPr/>
        </p:nvCxnSpPr>
        <p:spPr>
          <a:xfrm flipH="1">
            <a:off x="5136339" y="1367266"/>
            <a:ext cx="498193" cy="1131575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9E1876-260D-625B-B84C-8286728B96B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950134" y="2494726"/>
            <a:ext cx="1623608" cy="69863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89E187-F53E-40F5-A2B0-34EEB7772F70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45247" y="2493026"/>
            <a:ext cx="1623608" cy="69863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121C3E-3C4A-F7AC-1140-0C39B1EEEFD0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545247" y="1806026"/>
            <a:ext cx="1623608" cy="69863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C6CB92-AEBB-9E7B-8FF4-BDCA703133F6}"/>
              </a:ext>
            </a:extLst>
          </p:cNvPr>
          <p:cNvCxnSpPr>
            <a:cxnSpLocks/>
          </p:cNvCxnSpPr>
          <p:nvPr/>
        </p:nvCxnSpPr>
        <p:spPr>
          <a:xfrm flipH="1">
            <a:off x="1953677" y="1800210"/>
            <a:ext cx="1623608" cy="69863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94A7CEA-E08C-B22F-6E5C-62CFD617BB24}"/>
              </a:ext>
            </a:extLst>
          </p:cNvPr>
          <p:cNvSpPr/>
          <p:nvPr/>
        </p:nvSpPr>
        <p:spPr>
          <a:xfrm rot="10800000">
            <a:off x="3460925" y="169226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093AE0-9EC0-FE37-F53C-67D85311AE89}"/>
              </a:ext>
            </a:extLst>
          </p:cNvPr>
          <p:cNvSpPr/>
          <p:nvPr/>
        </p:nvSpPr>
        <p:spPr>
          <a:xfrm rot="10800000">
            <a:off x="3469495" y="306977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A75FA6-7F1E-176E-D5D1-981F7246FC28}"/>
              </a:ext>
            </a:extLst>
          </p:cNvPr>
          <p:cNvSpPr/>
          <p:nvPr/>
        </p:nvSpPr>
        <p:spPr>
          <a:xfrm rot="10800000">
            <a:off x="5046339" y="240884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291A2C-BAFE-6B51-A83E-F9F6C5C2DE2B}"/>
              </a:ext>
            </a:extLst>
          </p:cNvPr>
          <p:cNvSpPr/>
          <p:nvPr/>
        </p:nvSpPr>
        <p:spPr>
          <a:xfrm rot="10800000">
            <a:off x="1863678" y="240884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FA87B5-A161-389B-AFA8-7C97CA439327}"/>
              </a:ext>
            </a:extLst>
          </p:cNvPr>
          <p:cNvSpPr/>
          <p:nvPr/>
        </p:nvSpPr>
        <p:spPr>
          <a:xfrm rot="10800000">
            <a:off x="5544532" y="130253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8036F27-AFA3-D332-23F7-D60986ED8D49}"/>
              </a:ext>
            </a:extLst>
          </p:cNvPr>
          <p:cNvCxnSpPr>
            <a:cxnSpLocks/>
            <a:stCxn id="20" idx="0"/>
            <a:endCxn id="21" idx="4"/>
          </p:cNvCxnSpPr>
          <p:nvPr/>
        </p:nvCxnSpPr>
        <p:spPr>
          <a:xfrm>
            <a:off x="3550925" y="1872266"/>
            <a:ext cx="8570" cy="1197507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89C4886-366F-39FF-DB1D-169B86865AC0}"/>
              </a:ext>
            </a:extLst>
          </p:cNvPr>
          <p:cNvSpPr/>
          <p:nvPr/>
        </p:nvSpPr>
        <p:spPr>
          <a:xfrm rot="10800000">
            <a:off x="7687354" y="169226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0359644-93EF-BA63-CDBD-03B69B90D016}"/>
              </a:ext>
            </a:extLst>
          </p:cNvPr>
          <p:cNvSpPr/>
          <p:nvPr/>
        </p:nvSpPr>
        <p:spPr>
          <a:xfrm rot="10800000">
            <a:off x="9705884" y="169226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ECF47D-1509-4CB6-7021-1460F1975F7E}"/>
              </a:ext>
            </a:extLst>
          </p:cNvPr>
          <p:cNvSpPr/>
          <p:nvPr/>
        </p:nvSpPr>
        <p:spPr>
          <a:xfrm rot="10800000">
            <a:off x="7687354" y="327950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390393-2C8D-850D-E743-73994FE15A68}"/>
              </a:ext>
            </a:extLst>
          </p:cNvPr>
          <p:cNvSpPr/>
          <p:nvPr/>
        </p:nvSpPr>
        <p:spPr>
          <a:xfrm rot="10800000">
            <a:off x="9705884" y="328064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79BF639-6CFB-1E77-2F95-62D8393211B9}"/>
              </a:ext>
            </a:extLst>
          </p:cNvPr>
          <p:cNvSpPr/>
          <p:nvPr/>
        </p:nvSpPr>
        <p:spPr>
          <a:xfrm rot="10800000">
            <a:off x="9695072" y="88599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EB0EB84-9301-7D55-2625-DFB6D73AD428}"/>
                  </a:ext>
                </a:extLst>
              </p:cNvPr>
              <p:cNvSpPr/>
              <p:nvPr/>
            </p:nvSpPr>
            <p:spPr>
              <a:xfrm>
                <a:off x="3361256" y="1121334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EB0EB84-9301-7D55-2625-DFB6D73AD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256" y="1121334"/>
                <a:ext cx="367982" cy="711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0DB7A9A-A4DE-C477-FF5D-13AB97CF096A}"/>
                  </a:ext>
                </a:extLst>
              </p:cNvPr>
              <p:cNvSpPr/>
              <p:nvPr/>
            </p:nvSpPr>
            <p:spPr>
              <a:xfrm>
                <a:off x="1484456" y="2116448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0DB7A9A-A4DE-C477-FF5D-13AB97CF09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456" y="2116448"/>
                <a:ext cx="367982" cy="711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C781E8-E963-A77D-C4F0-7B05F32B1DA1}"/>
                  </a:ext>
                </a:extLst>
              </p:cNvPr>
              <p:cNvSpPr/>
              <p:nvPr/>
            </p:nvSpPr>
            <p:spPr>
              <a:xfrm>
                <a:off x="3361254" y="3089530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C781E8-E963-A77D-C4F0-7B05F32B1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254" y="3089530"/>
                <a:ext cx="367982" cy="711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C175459-DF5F-0CDF-824E-C7D9DD745D82}"/>
                  </a:ext>
                </a:extLst>
              </p:cNvPr>
              <p:cNvSpPr/>
              <p:nvPr/>
            </p:nvSpPr>
            <p:spPr>
              <a:xfrm>
                <a:off x="4924285" y="2504657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C175459-DF5F-0CDF-824E-C7D9DD745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285" y="2504657"/>
                <a:ext cx="367982" cy="711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CEC348E-D260-E926-3ABF-38A45706A872}"/>
                  </a:ext>
                </a:extLst>
              </p:cNvPr>
              <p:cNvSpPr/>
              <p:nvPr/>
            </p:nvSpPr>
            <p:spPr>
              <a:xfrm>
                <a:off x="5450541" y="739822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𝐞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CEC348E-D260-E926-3ABF-38A45706A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541" y="739822"/>
                <a:ext cx="367982" cy="711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C50397-18F8-1ED7-79F0-41DDFE2D5E83}"/>
                  </a:ext>
                </a:extLst>
              </p:cNvPr>
              <p:cNvSpPr/>
              <p:nvPr/>
            </p:nvSpPr>
            <p:spPr>
              <a:xfrm>
                <a:off x="7509531" y="3312863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C50397-18F8-1ED7-79F0-41DDFE2D5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531" y="3312863"/>
                <a:ext cx="498193" cy="711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185B65C-8049-E3C0-6C56-D57B5F59931F}"/>
                  </a:ext>
                </a:extLst>
              </p:cNvPr>
              <p:cNvSpPr/>
              <p:nvPr/>
            </p:nvSpPr>
            <p:spPr>
              <a:xfrm>
                <a:off x="9574335" y="3317924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185B65C-8049-E3C0-6C56-D57B5F599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335" y="3317924"/>
                <a:ext cx="498193" cy="711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4F5D72-A011-2AAD-1348-429E6B14198F}"/>
                  </a:ext>
                </a:extLst>
              </p:cNvPr>
              <p:cNvSpPr/>
              <p:nvPr/>
            </p:nvSpPr>
            <p:spPr>
              <a:xfrm>
                <a:off x="9869163" y="1413589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4F5D72-A011-2AAD-1348-429E6B141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163" y="1413589"/>
                <a:ext cx="498193" cy="711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0870597-1AF4-9327-B437-EB6C74ED6465}"/>
                  </a:ext>
                </a:extLst>
              </p:cNvPr>
              <p:cNvSpPr/>
              <p:nvPr/>
            </p:nvSpPr>
            <p:spPr>
              <a:xfrm>
                <a:off x="7184250" y="1418884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0870597-1AF4-9327-B437-EB6C74ED6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250" y="1418884"/>
                <a:ext cx="498193" cy="711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1600396-3052-0DE0-7D85-18B02779814C}"/>
                  </a:ext>
                </a:extLst>
              </p:cNvPr>
              <p:cNvSpPr/>
              <p:nvPr/>
            </p:nvSpPr>
            <p:spPr>
              <a:xfrm>
                <a:off x="9852934" y="575716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1600396-3052-0DE0-7D85-18B027798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2934" y="575716"/>
                <a:ext cx="498193" cy="711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F2A768D-B0CA-C90E-1BE0-BC3505E29787}"/>
                  </a:ext>
                </a:extLst>
              </p:cNvPr>
              <p:cNvSpPr/>
              <p:nvPr/>
            </p:nvSpPr>
            <p:spPr>
              <a:xfrm>
                <a:off x="5355491" y="1769189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F2A768D-B0CA-C90E-1BE0-BC3505E29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91" y="1769189"/>
                <a:ext cx="367982" cy="711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00575E1-BD2F-ADF7-6990-AFE2C63915A7}"/>
                  </a:ext>
                </a:extLst>
              </p:cNvPr>
              <p:cNvSpPr/>
              <p:nvPr/>
            </p:nvSpPr>
            <p:spPr>
              <a:xfrm>
                <a:off x="4228107" y="1619397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00575E1-BD2F-ADF7-6990-AFE2C6391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107" y="1619397"/>
                <a:ext cx="367982" cy="711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E20DF7D-CA59-943A-D6ED-B7245BC08668}"/>
                  </a:ext>
                </a:extLst>
              </p:cNvPr>
              <p:cNvSpPr/>
              <p:nvPr/>
            </p:nvSpPr>
            <p:spPr>
              <a:xfrm>
                <a:off x="4228107" y="2740611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E20DF7D-CA59-943A-D6ED-B7245BC08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107" y="2740611"/>
                <a:ext cx="367982" cy="711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5D77245-4792-A634-0D29-B7CE282B9B3A}"/>
                  </a:ext>
                </a:extLst>
              </p:cNvPr>
              <p:cNvSpPr/>
              <p:nvPr/>
            </p:nvSpPr>
            <p:spPr>
              <a:xfrm>
                <a:off x="3533956" y="2195543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5D77245-4792-A634-0D29-B7CE282B9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956" y="2195543"/>
                <a:ext cx="367982" cy="7112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BC11294-51FC-576B-BBF3-875423019545}"/>
                  </a:ext>
                </a:extLst>
              </p:cNvPr>
              <p:cNvSpPr/>
              <p:nvPr/>
            </p:nvSpPr>
            <p:spPr>
              <a:xfrm>
                <a:off x="2483872" y="1614969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BC11294-51FC-576B-BBF3-8754230195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872" y="1614969"/>
                <a:ext cx="367982" cy="711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E12CAED-5767-06DA-5E9A-C82DE5A3CE67}"/>
                  </a:ext>
                </a:extLst>
              </p:cNvPr>
              <p:cNvSpPr/>
              <p:nvPr/>
            </p:nvSpPr>
            <p:spPr>
              <a:xfrm>
                <a:off x="2457353" y="2740611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E12CAED-5767-06DA-5E9A-C82DE5A3C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353" y="2740611"/>
                <a:ext cx="367982" cy="7112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9C3A4F5-EF0F-3421-A5E4-44464EC9D421}"/>
                  </a:ext>
                </a:extLst>
              </p:cNvPr>
              <p:cNvSpPr/>
              <p:nvPr/>
            </p:nvSpPr>
            <p:spPr>
              <a:xfrm>
                <a:off x="8358650" y="808147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9C3A4F5-EF0F-3421-A5E4-44464EC9D4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650" y="808147"/>
                <a:ext cx="498193" cy="7112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8F57F33-D782-56F3-4F7D-86C8EE228498}"/>
                  </a:ext>
                </a:extLst>
              </p:cNvPr>
              <p:cNvSpPr/>
              <p:nvPr/>
            </p:nvSpPr>
            <p:spPr>
              <a:xfrm>
                <a:off x="7278129" y="2189967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8F57F33-D782-56F3-4F7D-86C8EE228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129" y="2189967"/>
                <a:ext cx="498193" cy="7112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58D0B94-F6C9-4EB1-334F-F8407E3E26B7}"/>
                  </a:ext>
                </a:extLst>
              </p:cNvPr>
              <p:cNvSpPr/>
              <p:nvPr/>
            </p:nvSpPr>
            <p:spPr>
              <a:xfrm>
                <a:off x="8580450" y="1614969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58D0B94-F6C9-4EB1-334F-F8407E3E2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450" y="1614969"/>
                <a:ext cx="498193" cy="7112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2416778-5026-A093-13FF-BE471C309CD6}"/>
                  </a:ext>
                </a:extLst>
              </p:cNvPr>
              <p:cNvSpPr/>
              <p:nvPr/>
            </p:nvSpPr>
            <p:spPr>
              <a:xfrm>
                <a:off x="8577967" y="2471057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2416778-5026-A093-13FF-BE471C309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967" y="2471057"/>
                <a:ext cx="498193" cy="7112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A2BF3BB-C9B9-F765-D650-1480FA841B31}"/>
                  </a:ext>
                </a:extLst>
              </p:cNvPr>
              <p:cNvSpPr/>
              <p:nvPr/>
            </p:nvSpPr>
            <p:spPr>
              <a:xfrm>
                <a:off x="8575483" y="3235706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A2BF3BB-C9B9-F765-D650-1480FA84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3" y="3235706"/>
                <a:ext cx="498193" cy="7112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135D146-AA12-AEF3-9E0D-F904769FDA81}"/>
                  </a:ext>
                </a:extLst>
              </p:cNvPr>
              <p:cNvSpPr/>
              <p:nvPr/>
            </p:nvSpPr>
            <p:spPr>
              <a:xfrm>
                <a:off x="9754042" y="2255469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135D146-AA12-AEF3-9E0D-F904769FD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042" y="2255469"/>
                <a:ext cx="498193" cy="7112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9DA0626-367E-4470-63DE-2303AEEB54A8}"/>
                  </a:ext>
                </a:extLst>
              </p:cNvPr>
              <p:cNvSpPr txBox="1"/>
              <p:nvPr/>
            </p:nvSpPr>
            <p:spPr>
              <a:xfrm>
                <a:off x="3209634" y="3731965"/>
                <a:ext cx="7282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kumimoji="0" lang="en-IN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4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9DA0626-367E-4470-63DE-2303AEEB5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634" y="3731965"/>
                <a:ext cx="728216" cy="70788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892E7E-EF35-8789-91B0-02E1C86767F5}"/>
                  </a:ext>
                </a:extLst>
              </p:cNvPr>
              <p:cNvSpPr txBox="1"/>
              <p:nvPr/>
            </p:nvSpPr>
            <p:spPr>
              <a:xfrm>
                <a:off x="8460471" y="3782891"/>
                <a:ext cx="7282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kumimoji="0" lang="en-IN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4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892E7E-EF35-8789-91B0-02E1C8676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471" y="3782891"/>
                <a:ext cx="728216" cy="70788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4128DD94-65EF-D227-7EBF-E579658350C5}"/>
              </a:ext>
            </a:extLst>
          </p:cNvPr>
          <p:cNvSpPr txBox="1">
            <a:spLocks/>
          </p:cNvSpPr>
          <p:nvPr/>
        </p:nvSpPr>
        <p:spPr>
          <a:xfrm>
            <a:off x="907189" y="4935823"/>
            <a:ext cx="10656454" cy="61026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dirty="0">
                <a:solidFill>
                  <a:srgbClr val="002060"/>
                </a:solidFill>
              </a:rPr>
              <a:t>Thus, all the conditions of isomorphism are satisfied.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6F190282-CE53-699C-4BBA-3DAE7CCA0DA3}"/>
              </a:ext>
            </a:extLst>
          </p:cNvPr>
          <p:cNvSpPr/>
          <p:nvPr/>
        </p:nvSpPr>
        <p:spPr>
          <a:xfrm>
            <a:off x="235544" y="5035918"/>
            <a:ext cx="644592" cy="401354"/>
          </a:xfrm>
          <a:prstGeom prst="rightArrow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4">
                <a:extLst>
                  <a:ext uri="{FF2B5EF4-FFF2-40B4-BE49-F238E27FC236}">
                    <a16:creationId xmlns:a16="http://schemas.microsoft.com/office/drawing/2014/main" id="{00A5E281-B112-7A1C-4AE5-1628763BA1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7189" y="5588014"/>
                <a:ext cx="1751605" cy="6710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Content Placeholder 4">
                <a:extLst>
                  <a:ext uri="{FF2B5EF4-FFF2-40B4-BE49-F238E27FC236}">
                    <a16:creationId xmlns:a16="http://schemas.microsoft.com/office/drawing/2014/main" id="{00A5E281-B112-7A1C-4AE5-1628763BA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89" y="5588014"/>
                <a:ext cx="1751605" cy="67106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26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 animBg="1"/>
      <p:bldP spid="5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Isomorphic Graphs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7E295D-822A-B50B-AC77-E1A551B928EF}"/>
              </a:ext>
            </a:extLst>
          </p:cNvPr>
          <p:cNvGrpSpPr/>
          <p:nvPr/>
        </p:nvGrpSpPr>
        <p:grpSpPr>
          <a:xfrm>
            <a:off x="204718" y="832512"/>
            <a:ext cx="11668836" cy="711200"/>
            <a:chOff x="272955" y="928048"/>
            <a:chExt cx="11668836" cy="7112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ACA48B2-A4D0-705E-9379-5F2CA4924722}"/>
                </a:ext>
              </a:extLst>
            </p:cNvPr>
            <p:cNvSpPr/>
            <p:nvPr/>
          </p:nvSpPr>
          <p:spPr>
            <a:xfrm>
              <a:off x="272955" y="928048"/>
              <a:ext cx="11668836" cy="711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Content Placeholder 4">
              <a:extLst>
                <a:ext uri="{FF2B5EF4-FFF2-40B4-BE49-F238E27FC236}">
                  <a16:creationId xmlns:a16="http://schemas.microsoft.com/office/drawing/2014/main" id="{DBD83D0C-F070-2C1F-78E8-204969C29DFC}"/>
                </a:ext>
              </a:extLst>
            </p:cNvPr>
            <p:cNvSpPr txBox="1">
              <a:spLocks/>
            </p:cNvSpPr>
            <p:nvPr/>
          </p:nvSpPr>
          <p:spPr>
            <a:xfrm>
              <a:off x="300251" y="928048"/>
              <a:ext cx="10877266" cy="67610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None/>
              </a:pPr>
              <a:r>
                <a:rPr lang="en-IN" sz="2800" b="1" dirty="0">
                  <a:solidFill>
                    <a:srgbClr val="002060"/>
                  </a:solidFill>
                </a:rPr>
                <a:t>Procedure to check whether the </a:t>
              </a:r>
              <a:r>
                <a:rPr lang="en-IN" sz="2800" b="1" dirty="0">
                  <a:solidFill>
                    <a:schemeClr val="accent6">
                      <a:lumMod val="75000"/>
                    </a:schemeClr>
                  </a:solidFill>
                </a:rPr>
                <a:t>directed graphs</a:t>
              </a:r>
              <a:r>
                <a:rPr lang="en-IN" sz="2800" b="1" dirty="0">
                  <a:solidFill>
                    <a:srgbClr val="002060"/>
                  </a:solidFill>
                </a:rPr>
                <a:t> are isomorphic or not: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F1D248E8-5D8A-A436-3F5B-888C9773E7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718" y="1571008"/>
                <a:ext cx="10453989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be two directed graphs.</a:t>
                </a: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F1D248E8-5D8A-A436-3F5B-888C9773E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18" y="1571008"/>
                <a:ext cx="10453989" cy="676105"/>
              </a:xfrm>
              <a:prstGeom prst="rect">
                <a:avLst/>
              </a:prstGeom>
              <a:blipFill>
                <a:blip r:embed="rId2"/>
                <a:stretch>
                  <a:fillRect l="-1109" b="-1891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A11B0E17-CE9F-EAD1-2FC5-F31D90EC4F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558" y="2380229"/>
                <a:ext cx="4476466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b="1" u="sng" dirty="0">
                    <a:solidFill>
                      <a:schemeClr val="accent6">
                        <a:lumMod val="75000"/>
                      </a:schemeClr>
                    </a:solidFill>
                  </a:rPr>
                  <a:t>Step:1</a:t>
                </a:r>
                <a:r>
                  <a:rPr lang="en-IN" sz="2800" dirty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A11B0E17-CE9F-EAD1-2FC5-F31D90EC4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58" y="2380229"/>
                <a:ext cx="4476466" cy="676105"/>
              </a:xfrm>
              <a:prstGeom prst="rect">
                <a:avLst/>
              </a:prstGeom>
              <a:blipFill>
                <a:blip r:embed="rId3"/>
                <a:stretch>
                  <a:fillRect l="-2861" b="-1982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FCBBCA4C-A482-CF93-7A4B-9EAC2ACB69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558" y="3457868"/>
                <a:ext cx="4476466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b="1" u="sng" dirty="0">
                    <a:solidFill>
                      <a:schemeClr val="accent6">
                        <a:lumMod val="75000"/>
                      </a:schemeClr>
                    </a:solidFill>
                  </a:rPr>
                  <a:t>Step:2</a:t>
                </a:r>
                <a:r>
                  <a:rPr lang="en-IN" sz="2800" dirty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FCBBCA4C-A482-CF93-7A4B-9EAC2ACB6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58" y="3457868"/>
                <a:ext cx="4476466" cy="676105"/>
              </a:xfrm>
              <a:prstGeom prst="rect">
                <a:avLst/>
              </a:prstGeom>
              <a:blipFill>
                <a:blip r:embed="rId4"/>
                <a:stretch>
                  <a:fillRect l="-2861" b="-1982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6955592D-9956-45F0-5DF3-DA817E46A5E4}"/>
              </a:ext>
            </a:extLst>
          </p:cNvPr>
          <p:cNvSpPr txBox="1">
            <a:spLocks/>
          </p:cNvSpPr>
          <p:nvPr/>
        </p:nvSpPr>
        <p:spPr>
          <a:xfrm>
            <a:off x="559558" y="4542332"/>
            <a:ext cx="10453989" cy="6761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b="1" u="sng" dirty="0">
                <a:solidFill>
                  <a:schemeClr val="accent6">
                    <a:lumMod val="75000"/>
                  </a:schemeClr>
                </a:solidFill>
              </a:rPr>
              <a:t>Step:3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>
                <a:extLst>
                  <a:ext uri="{FF2B5EF4-FFF2-40B4-BE49-F238E27FC236}">
                    <a16:creationId xmlns:a16="http://schemas.microsoft.com/office/drawing/2014/main" id="{93508BD2-62A7-60B1-EC30-8F0BF339D2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6124" y="4625626"/>
                <a:ext cx="10453989" cy="113103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31813" indent="-531813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 of in – degree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out – degree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must</a:t>
                </a:r>
              </a:p>
              <a:p>
                <a:pPr marL="531813" indent="-531813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have exactly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 in – degree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out – degree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 </a:t>
                </a:r>
              </a:p>
            </p:txBody>
          </p:sp>
        </mc:Choice>
        <mc:Fallback xmlns="">
          <p:sp>
            <p:nvSpPr>
              <p:cNvPr id="25" name="Content Placeholder 4">
                <a:extLst>
                  <a:ext uri="{FF2B5EF4-FFF2-40B4-BE49-F238E27FC236}">
                    <a16:creationId xmlns:a16="http://schemas.microsoft.com/office/drawing/2014/main" id="{93508BD2-62A7-60B1-EC30-8F0BF339D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124" y="4625626"/>
                <a:ext cx="10453989" cy="1131030"/>
              </a:xfrm>
              <a:prstGeom prst="rect">
                <a:avLst/>
              </a:prstGeom>
              <a:blipFill>
                <a:blip r:embed="rId5"/>
                <a:stretch>
                  <a:fillRect l="-1224" b="-1621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96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3" grpId="0"/>
      <p:bldP spid="24" grpId="0"/>
      <p:bldP spid="2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Isomorphic Graphs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7E295D-822A-B50B-AC77-E1A551B928EF}"/>
              </a:ext>
            </a:extLst>
          </p:cNvPr>
          <p:cNvGrpSpPr/>
          <p:nvPr/>
        </p:nvGrpSpPr>
        <p:grpSpPr>
          <a:xfrm>
            <a:off x="204718" y="832512"/>
            <a:ext cx="11668836" cy="711200"/>
            <a:chOff x="272955" y="928048"/>
            <a:chExt cx="11668836" cy="7112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ACA48B2-A4D0-705E-9379-5F2CA4924722}"/>
                </a:ext>
              </a:extLst>
            </p:cNvPr>
            <p:cNvSpPr/>
            <p:nvPr/>
          </p:nvSpPr>
          <p:spPr>
            <a:xfrm>
              <a:off x="272955" y="928048"/>
              <a:ext cx="11668836" cy="711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Content Placeholder 4">
              <a:extLst>
                <a:ext uri="{FF2B5EF4-FFF2-40B4-BE49-F238E27FC236}">
                  <a16:creationId xmlns:a16="http://schemas.microsoft.com/office/drawing/2014/main" id="{DBD83D0C-F070-2C1F-78E8-204969C29DFC}"/>
                </a:ext>
              </a:extLst>
            </p:cNvPr>
            <p:cNvSpPr txBox="1">
              <a:spLocks/>
            </p:cNvSpPr>
            <p:nvPr/>
          </p:nvSpPr>
          <p:spPr>
            <a:xfrm>
              <a:off x="300251" y="928048"/>
              <a:ext cx="10877266" cy="67610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None/>
              </a:pPr>
              <a:r>
                <a:rPr lang="en-IN" sz="2800" b="1" dirty="0">
                  <a:solidFill>
                    <a:srgbClr val="002060"/>
                  </a:solidFill>
                </a:rPr>
                <a:t>Procedure to check whether the </a:t>
              </a:r>
              <a:r>
                <a:rPr lang="en-IN" sz="2800" b="1" dirty="0">
                  <a:solidFill>
                    <a:schemeClr val="accent6">
                      <a:lumMod val="75000"/>
                    </a:schemeClr>
                  </a:solidFill>
                </a:rPr>
                <a:t>directed graphs</a:t>
              </a:r>
              <a:r>
                <a:rPr lang="en-IN" sz="2800" b="1" dirty="0">
                  <a:solidFill>
                    <a:srgbClr val="002060"/>
                  </a:solidFill>
                </a:rPr>
                <a:t> are isomorphic or not:</a:t>
              </a:r>
            </a:p>
          </p:txBody>
        </p:sp>
      </p:grp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CACDBB9-9303-D9A0-2AC9-7A0EA0353B25}"/>
              </a:ext>
            </a:extLst>
          </p:cNvPr>
          <p:cNvSpPr txBox="1">
            <a:spLocks/>
          </p:cNvSpPr>
          <p:nvPr/>
        </p:nvSpPr>
        <p:spPr>
          <a:xfrm>
            <a:off x="232014" y="1629928"/>
            <a:ext cx="8325135" cy="6761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b="1" u="sng" dirty="0">
                <a:solidFill>
                  <a:schemeClr val="accent6">
                    <a:lumMod val="75000"/>
                  </a:schemeClr>
                </a:solidFill>
              </a:rPr>
              <a:t>Step:4</a:t>
            </a:r>
            <a:r>
              <a:rPr lang="en-IN" sz="2800" dirty="0">
                <a:solidFill>
                  <a:srgbClr val="002060"/>
                </a:solidFill>
              </a:rPr>
              <a:t>  Adjacency must be preserved.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E96DCFE2-6E46-01AA-7774-98B3109FAD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09264" y="4363402"/>
                <a:ext cx="12082818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If all the four steps are satisfied, then we can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isomorphic. </a:t>
                </a:r>
              </a:p>
            </p:txBody>
          </p:sp>
        </mc:Choice>
        <mc:Fallback xmlns="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E96DCFE2-6E46-01AA-7774-98B3109FA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9264" y="4363402"/>
                <a:ext cx="12082818" cy="676105"/>
              </a:xfrm>
              <a:prstGeom prst="rect">
                <a:avLst/>
              </a:prstGeom>
              <a:blipFill>
                <a:blip r:embed="rId2"/>
                <a:stretch>
                  <a:fillRect b="-1891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4">
                <a:extLst>
                  <a:ext uri="{FF2B5EF4-FFF2-40B4-BE49-F238E27FC236}">
                    <a16:creationId xmlns:a16="http://schemas.microsoft.com/office/drawing/2014/main" id="{D044238E-597C-3590-6771-88F62B59D2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09264" y="5160818"/>
                <a:ext cx="12082818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If any of the above step does not satisfy,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not isomorphic. </a:t>
                </a:r>
              </a:p>
            </p:txBody>
          </p:sp>
        </mc:Choice>
        <mc:Fallback xmlns="">
          <p:sp>
            <p:nvSpPr>
              <p:cNvPr id="28" name="Content Placeholder 4">
                <a:extLst>
                  <a:ext uri="{FF2B5EF4-FFF2-40B4-BE49-F238E27FC236}">
                    <a16:creationId xmlns:a16="http://schemas.microsoft.com/office/drawing/2014/main" id="{D044238E-597C-3590-6771-88F62B59D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9264" y="5160818"/>
                <a:ext cx="12082818" cy="67610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893F335E-CABC-9A9E-4568-214E636A7B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4928" y="2306032"/>
                <a:ext cx="10776987" cy="17241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31813" indent="-531813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i.e., if edge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incident on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then the corresponding edge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must be incident on the vertices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that correspond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respectively.  </a:t>
                </a: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893F335E-CABC-9A9E-4568-214E636A7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928" y="2306032"/>
                <a:ext cx="10776987" cy="1724179"/>
              </a:xfrm>
              <a:prstGeom prst="rect">
                <a:avLst/>
              </a:prstGeom>
              <a:blipFill>
                <a:blip r:embed="rId4"/>
                <a:stretch>
                  <a:fillRect l="-1188" r="-1131" b="-954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1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B4C2FB-AA27-19D5-24E2-3FEE61694A91}"/>
              </a:ext>
            </a:extLst>
          </p:cNvPr>
          <p:cNvCxnSpPr>
            <a:cxnSpLocks/>
          </p:cNvCxnSpPr>
          <p:nvPr/>
        </p:nvCxnSpPr>
        <p:spPr>
          <a:xfrm flipH="1">
            <a:off x="2350882" y="3292851"/>
            <a:ext cx="1440000" cy="614824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16488A-B4FE-8FAC-5E77-1FC0CB84F5EC}"/>
              </a:ext>
            </a:extLst>
          </p:cNvPr>
          <p:cNvCxnSpPr>
            <a:cxnSpLocks/>
            <a:stCxn id="7" idx="6"/>
          </p:cNvCxnSpPr>
          <p:nvPr/>
        </p:nvCxnSpPr>
        <p:spPr>
          <a:xfrm flipH="1" flipV="1">
            <a:off x="3794921" y="3292755"/>
            <a:ext cx="1440000" cy="614824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1FE39B-2530-3002-CFBA-42ABDFD30035}"/>
              </a:ext>
            </a:extLst>
          </p:cNvPr>
          <p:cNvCxnSpPr>
            <a:cxnSpLocks/>
          </p:cNvCxnSpPr>
          <p:nvPr/>
        </p:nvCxnSpPr>
        <p:spPr>
          <a:xfrm rot="16200000">
            <a:off x="3786445" y="2469689"/>
            <a:ext cx="0" cy="2916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C790AB-62A4-0AF3-9409-81907F012EB3}"/>
              </a:ext>
            </a:extLst>
          </p:cNvPr>
          <p:cNvCxnSpPr>
            <a:cxnSpLocks/>
          </p:cNvCxnSpPr>
          <p:nvPr/>
        </p:nvCxnSpPr>
        <p:spPr>
          <a:xfrm flipH="1">
            <a:off x="2365711" y="1969060"/>
            <a:ext cx="1427201" cy="1874879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421A2-2837-90D2-D8DC-803739945EC4}"/>
              </a:ext>
            </a:extLst>
          </p:cNvPr>
          <p:cNvCxnSpPr>
            <a:cxnSpLocks/>
          </p:cNvCxnSpPr>
          <p:nvPr/>
        </p:nvCxnSpPr>
        <p:spPr>
          <a:xfrm flipH="1" flipV="1">
            <a:off x="3793813" y="1969060"/>
            <a:ext cx="1427201" cy="1874879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B51B9A9-1CCC-1067-75DA-0BE7DABE26A4}"/>
              </a:ext>
            </a:extLst>
          </p:cNvPr>
          <p:cNvCxnSpPr>
            <a:cxnSpLocks/>
          </p:cNvCxnSpPr>
          <p:nvPr/>
        </p:nvCxnSpPr>
        <p:spPr>
          <a:xfrm>
            <a:off x="3786240" y="2025973"/>
            <a:ext cx="0" cy="1254013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EE5C5F1-F145-410B-A9C7-0850B749B41C}"/>
              </a:ext>
            </a:extLst>
          </p:cNvPr>
          <p:cNvSpPr/>
          <p:nvPr/>
        </p:nvSpPr>
        <p:spPr>
          <a:xfrm>
            <a:off x="1978924" y="803121"/>
            <a:ext cx="8871046" cy="711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30000"/>
              </a:lnSpc>
            </a:pPr>
            <a:r>
              <a:rPr kumimoji="0" lang="en-IN" sz="2800" b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</a:rPr>
              <a:t>Check whether the given pair of graphs are isomorphic or not.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Example:2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3B9525B-B7C3-9576-A17F-D0944FF84C16}"/>
              </a:ext>
            </a:extLst>
          </p:cNvPr>
          <p:cNvSpPr/>
          <p:nvPr/>
        </p:nvSpPr>
        <p:spPr>
          <a:xfrm>
            <a:off x="187055" y="516603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4C6B46A-B824-EE95-2216-08C856A4FE20}"/>
                  </a:ext>
                </a:extLst>
              </p:cNvPr>
              <p:cNvSpPr/>
              <p:nvPr/>
            </p:nvSpPr>
            <p:spPr>
              <a:xfrm>
                <a:off x="3516083" y="1356996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4C6B46A-B824-EE95-2216-08C856A4FE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083" y="1356996"/>
                <a:ext cx="554559" cy="711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3BA6D92-A5E8-77E8-4CA3-1EFBE82E82D2}"/>
                  </a:ext>
                </a:extLst>
              </p:cNvPr>
              <p:cNvSpPr txBox="1"/>
              <p:nvPr/>
            </p:nvSpPr>
            <p:spPr>
              <a:xfrm>
                <a:off x="3455823" y="4127121"/>
                <a:ext cx="7282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kumimoji="0" lang="en-IN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4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3BA6D92-A5E8-77E8-4CA3-1EFBE82E8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23" y="4127121"/>
                <a:ext cx="72821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4">
                <a:extLst>
                  <a:ext uri="{FF2B5EF4-FFF2-40B4-BE49-F238E27FC236}">
                    <a16:creationId xmlns:a16="http://schemas.microsoft.com/office/drawing/2014/main" id="{20E0F5F6-DD5E-93E9-4EEA-22FC5573DD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9869" y="5128837"/>
                <a:ext cx="5793672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2" name="Content Placeholder 4">
                <a:extLst>
                  <a:ext uri="{FF2B5EF4-FFF2-40B4-BE49-F238E27FC236}">
                    <a16:creationId xmlns:a16="http://schemas.microsoft.com/office/drawing/2014/main" id="{20E0F5F6-DD5E-93E9-4EEA-22FC5573D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69" y="5128837"/>
                <a:ext cx="5793672" cy="676105"/>
              </a:xfrm>
              <a:prstGeom prst="rect">
                <a:avLst/>
              </a:prstGeom>
              <a:blipFill>
                <a:blip r:embed="rId5"/>
                <a:stretch>
                  <a:fillRect l="-2103" b="-1982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4">
                <a:extLst>
                  <a:ext uri="{FF2B5EF4-FFF2-40B4-BE49-F238E27FC236}">
                    <a16:creationId xmlns:a16="http://schemas.microsoft.com/office/drawing/2014/main" id="{B51FBB5E-E555-A404-F196-2F3412CFCC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9868" y="5818673"/>
                <a:ext cx="3792471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Here,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Content Placeholder 4">
                <a:extLst>
                  <a:ext uri="{FF2B5EF4-FFF2-40B4-BE49-F238E27FC236}">
                    <a16:creationId xmlns:a16="http://schemas.microsoft.com/office/drawing/2014/main" id="{B51FBB5E-E555-A404-F196-2F3412CFC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68" y="5818673"/>
                <a:ext cx="3792471" cy="676105"/>
              </a:xfrm>
              <a:prstGeom prst="rect">
                <a:avLst/>
              </a:prstGeom>
              <a:blipFill>
                <a:blip r:embed="rId6"/>
                <a:stretch>
                  <a:fillRect l="-3215" b="-20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4">
                <a:extLst>
                  <a:ext uri="{FF2B5EF4-FFF2-40B4-BE49-F238E27FC236}">
                    <a16:creationId xmlns:a16="http://schemas.microsoft.com/office/drawing/2014/main" id="{1EC4F30A-F211-EAD9-D015-85F9D6F5E9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9930" y="5818673"/>
                <a:ext cx="3792471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Content Placeholder 4">
                <a:extLst>
                  <a:ext uri="{FF2B5EF4-FFF2-40B4-BE49-F238E27FC236}">
                    <a16:creationId xmlns:a16="http://schemas.microsoft.com/office/drawing/2014/main" id="{1EC4F30A-F211-EAD9-D015-85F9D6F5E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930" y="5818673"/>
                <a:ext cx="3792471" cy="676105"/>
              </a:xfrm>
              <a:prstGeom prst="rect">
                <a:avLst/>
              </a:prstGeom>
              <a:blipFill>
                <a:blip r:embed="rId7"/>
                <a:stretch>
                  <a:fillRect l="-3215" b="-20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L-Shape 76">
            <a:extLst>
              <a:ext uri="{FF2B5EF4-FFF2-40B4-BE49-F238E27FC236}">
                <a16:creationId xmlns:a16="http://schemas.microsoft.com/office/drawing/2014/main" id="{47D2F445-5217-AEFC-E7E5-D871A8D8631A}"/>
              </a:ext>
            </a:extLst>
          </p:cNvPr>
          <p:cNvSpPr/>
          <p:nvPr/>
        </p:nvSpPr>
        <p:spPr>
          <a:xfrm rot="18848918">
            <a:off x="3698615" y="2555015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06D869AF-45BD-5DD7-77A6-9ADB356B873E}"/>
                  </a:ext>
                </a:extLst>
              </p:cNvPr>
              <p:cNvSpPr/>
              <p:nvPr/>
            </p:nvSpPr>
            <p:spPr>
              <a:xfrm>
                <a:off x="3534957" y="3190115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06D869AF-45BD-5DD7-77A6-9ADB356B8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957" y="3190115"/>
                <a:ext cx="554559" cy="711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ECEE7DC-A06B-BB45-D720-07F4E0993743}"/>
              </a:ext>
            </a:extLst>
          </p:cNvPr>
          <p:cNvSpPr/>
          <p:nvPr/>
        </p:nvSpPr>
        <p:spPr>
          <a:xfrm rot="10800000">
            <a:off x="3690692" y="191087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8E8726-9A73-D977-F999-CB88F50D38D8}"/>
              </a:ext>
            </a:extLst>
          </p:cNvPr>
          <p:cNvSpPr/>
          <p:nvPr/>
        </p:nvSpPr>
        <p:spPr>
          <a:xfrm rot="10800000">
            <a:off x="2238446" y="382926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4BCEDF-6C09-D660-F607-611A76FB1848}"/>
              </a:ext>
            </a:extLst>
          </p:cNvPr>
          <p:cNvSpPr/>
          <p:nvPr/>
        </p:nvSpPr>
        <p:spPr>
          <a:xfrm rot="10800000">
            <a:off x="5181006" y="381757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76AA24-7208-603B-FBF7-5B9D1BBEDBEC}"/>
              </a:ext>
            </a:extLst>
          </p:cNvPr>
          <p:cNvSpPr/>
          <p:nvPr/>
        </p:nvSpPr>
        <p:spPr>
          <a:xfrm rot="10800000">
            <a:off x="3695410" y="319196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8" name="L-Shape 27">
            <a:extLst>
              <a:ext uri="{FF2B5EF4-FFF2-40B4-BE49-F238E27FC236}">
                <a16:creationId xmlns:a16="http://schemas.microsoft.com/office/drawing/2014/main" id="{ACCD926A-12F2-FE1E-D138-4C06EED76A93}"/>
              </a:ext>
            </a:extLst>
          </p:cNvPr>
          <p:cNvSpPr/>
          <p:nvPr/>
        </p:nvSpPr>
        <p:spPr>
          <a:xfrm rot="13448918">
            <a:off x="3663617" y="3836516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9" name="L-Shape 28">
            <a:extLst>
              <a:ext uri="{FF2B5EF4-FFF2-40B4-BE49-F238E27FC236}">
                <a16:creationId xmlns:a16="http://schemas.microsoft.com/office/drawing/2014/main" id="{09DCED0F-33DB-351A-F8D9-D7CFED2B9ADF}"/>
              </a:ext>
            </a:extLst>
          </p:cNvPr>
          <p:cNvSpPr/>
          <p:nvPr/>
        </p:nvSpPr>
        <p:spPr>
          <a:xfrm rot="16648895">
            <a:off x="4451047" y="2859075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0" name="L-Shape 29">
            <a:extLst>
              <a:ext uri="{FF2B5EF4-FFF2-40B4-BE49-F238E27FC236}">
                <a16:creationId xmlns:a16="http://schemas.microsoft.com/office/drawing/2014/main" id="{9AD97E8F-6849-2AF5-1D59-4D3396BFF7C7}"/>
              </a:ext>
            </a:extLst>
          </p:cNvPr>
          <p:cNvSpPr/>
          <p:nvPr/>
        </p:nvSpPr>
        <p:spPr>
          <a:xfrm rot="5029559" flipV="1">
            <a:off x="2937336" y="2886661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1" name="L-Shape 30">
            <a:extLst>
              <a:ext uri="{FF2B5EF4-FFF2-40B4-BE49-F238E27FC236}">
                <a16:creationId xmlns:a16="http://schemas.microsoft.com/office/drawing/2014/main" id="{2EB748A2-53B4-3D19-B3B7-FB985B900A32}"/>
              </a:ext>
            </a:extLst>
          </p:cNvPr>
          <p:cNvSpPr/>
          <p:nvPr/>
        </p:nvSpPr>
        <p:spPr>
          <a:xfrm rot="4131253">
            <a:off x="4442338" y="3514824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2" name="L-Shape 31">
            <a:extLst>
              <a:ext uri="{FF2B5EF4-FFF2-40B4-BE49-F238E27FC236}">
                <a16:creationId xmlns:a16="http://schemas.microsoft.com/office/drawing/2014/main" id="{40E829F6-9EF3-5DD3-E6F7-89E0D098141E}"/>
              </a:ext>
            </a:extLst>
          </p:cNvPr>
          <p:cNvSpPr/>
          <p:nvPr/>
        </p:nvSpPr>
        <p:spPr>
          <a:xfrm rot="1006756">
            <a:off x="3049485" y="3485015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AB6E20F-93FD-E5D0-78B1-14EABCFD5F5D}"/>
                  </a:ext>
                </a:extLst>
              </p:cNvPr>
              <p:cNvSpPr/>
              <p:nvPr/>
            </p:nvSpPr>
            <p:spPr>
              <a:xfrm>
                <a:off x="2074512" y="3798234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AB6E20F-93FD-E5D0-78B1-14EABCFD5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512" y="3798234"/>
                <a:ext cx="554559" cy="711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0A04970-7279-BF03-7551-016216C110A2}"/>
                  </a:ext>
                </a:extLst>
              </p:cNvPr>
              <p:cNvSpPr/>
              <p:nvPr/>
            </p:nvSpPr>
            <p:spPr>
              <a:xfrm>
                <a:off x="5006777" y="3794706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0A04970-7279-BF03-7551-016216C11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77" y="3794706"/>
                <a:ext cx="554559" cy="711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FB96A87-E6A3-0CB1-C8F0-37D08DA8B0DE}"/>
              </a:ext>
            </a:extLst>
          </p:cNvPr>
          <p:cNvCxnSpPr>
            <a:cxnSpLocks/>
          </p:cNvCxnSpPr>
          <p:nvPr/>
        </p:nvCxnSpPr>
        <p:spPr>
          <a:xfrm flipH="1">
            <a:off x="7748272" y="3292851"/>
            <a:ext cx="1440000" cy="614824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DE92828-4A5A-F949-4AEE-E8A051BA661E}"/>
              </a:ext>
            </a:extLst>
          </p:cNvPr>
          <p:cNvCxnSpPr>
            <a:cxnSpLocks/>
            <a:stCxn id="49" idx="6"/>
          </p:cNvCxnSpPr>
          <p:nvPr/>
        </p:nvCxnSpPr>
        <p:spPr>
          <a:xfrm flipH="1" flipV="1">
            <a:off x="9192311" y="3292755"/>
            <a:ext cx="1440000" cy="614824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A0E598C-4BC8-9CF7-CD82-FE02C792E35B}"/>
              </a:ext>
            </a:extLst>
          </p:cNvPr>
          <p:cNvCxnSpPr>
            <a:cxnSpLocks/>
          </p:cNvCxnSpPr>
          <p:nvPr/>
        </p:nvCxnSpPr>
        <p:spPr>
          <a:xfrm rot="16200000">
            <a:off x="9183835" y="2469689"/>
            <a:ext cx="0" cy="2916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5C8A011-2E90-B625-A4B4-30744C96B28C}"/>
              </a:ext>
            </a:extLst>
          </p:cNvPr>
          <p:cNvCxnSpPr>
            <a:cxnSpLocks/>
          </p:cNvCxnSpPr>
          <p:nvPr/>
        </p:nvCxnSpPr>
        <p:spPr>
          <a:xfrm flipH="1">
            <a:off x="7763101" y="1969060"/>
            <a:ext cx="1427201" cy="1874879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9E95968-B030-E892-F6E7-65CE6A7F373A}"/>
              </a:ext>
            </a:extLst>
          </p:cNvPr>
          <p:cNvCxnSpPr>
            <a:cxnSpLocks/>
          </p:cNvCxnSpPr>
          <p:nvPr/>
        </p:nvCxnSpPr>
        <p:spPr>
          <a:xfrm flipH="1" flipV="1">
            <a:off x="9191203" y="1969060"/>
            <a:ext cx="1427201" cy="1874879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A6A786F-410F-7529-7DE4-190995C47501}"/>
              </a:ext>
            </a:extLst>
          </p:cNvPr>
          <p:cNvCxnSpPr>
            <a:cxnSpLocks/>
          </p:cNvCxnSpPr>
          <p:nvPr/>
        </p:nvCxnSpPr>
        <p:spPr>
          <a:xfrm>
            <a:off x="9183630" y="2025973"/>
            <a:ext cx="0" cy="1254013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C6DEFD1-70C4-B1F2-EBDF-260834E41BFA}"/>
                  </a:ext>
                </a:extLst>
              </p:cNvPr>
              <p:cNvSpPr/>
              <p:nvPr/>
            </p:nvSpPr>
            <p:spPr>
              <a:xfrm>
                <a:off x="8913473" y="1356996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C6DEFD1-70C4-B1F2-EBDF-260834E41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473" y="1356996"/>
                <a:ext cx="554559" cy="711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CEB5306-D12F-F675-5941-B16C30D60439}"/>
                  </a:ext>
                </a:extLst>
              </p:cNvPr>
              <p:cNvSpPr txBox="1"/>
              <p:nvPr/>
            </p:nvSpPr>
            <p:spPr>
              <a:xfrm>
                <a:off x="8853213" y="4127121"/>
                <a:ext cx="7282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kumimoji="0" lang="en-IN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4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CEB5306-D12F-F675-5941-B16C30D60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213" y="4127121"/>
                <a:ext cx="728216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L-Shape 44">
            <a:extLst>
              <a:ext uri="{FF2B5EF4-FFF2-40B4-BE49-F238E27FC236}">
                <a16:creationId xmlns:a16="http://schemas.microsoft.com/office/drawing/2014/main" id="{1DDEA5E0-34AE-85C5-8F4D-9E0F01F62868}"/>
              </a:ext>
            </a:extLst>
          </p:cNvPr>
          <p:cNvSpPr/>
          <p:nvPr/>
        </p:nvSpPr>
        <p:spPr>
          <a:xfrm rot="18848918">
            <a:off x="9096005" y="2555015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F1E5F7B-99F8-B6F9-1A03-58151B5EACE9}"/>
                  </a:ext>
                </a:extLst>
              </p:cNvPr>
              <p:cNvSpPr/>
              <p:nvPr/>
            </p:nvSpPr>
            <p:spPr>
              <a:xfrm>
                <a:off x="8932347" y="3190115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F1E5F7B-99F8-B6F9-1A03-58151B5EA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347" y="3190115"/>
                <a:ext cx="554559" cy="711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9AA5B3F4-DB88-F171-2BC8-DD6BBEAC5921}"/>
              </a:ext>
            </a:extLst>
          </p:cNvPr>
          <p:cNvSpPr/>
          <p:nvPr/>
        </p:nvSpPr>
        <p:spPr>
          <a:xfrm rot="10800000">
            <a:off x="9088082" y="191087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EC1425-7F77-F0CA-4E7D-B5C032DDDA54}"/>
              </a:ext>
            </a:extLst>
          </p:cNvPr>
          <p:cNvSpPr/>
          <p:nvPr/>
        </p:nvSpPr>
        <p:spPr>
          <a:xfrm rot="10800000">
            <a:off x="7635836" y="382926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F4FF817-313C-2738-9A26-BF5939456060}"/>
              </a:ext>
            </a:extLst>
          </p:cNvPr>
          <p:cNvSpPr/>
          <p:nvPr/>
        </p:nvSpPr>
        <p:spPr>
          <a:xfrm rot="10800000">
            <a:off x="10578396" y="381757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87887C9-E17D-33EA-4194-48B64735A3B2}"/>
              </a:ext>
            </a:extLst>
          </p:cNvPr>
          <p:cNvSpPr/>
          <p:nvPr/>
        </p:nvSpPr>
        <p:spPr>
          <a:xfrm rot="10800000">
            <a:off x="9092800" y="319196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1" name="L-Shape 50">
            <a:extLst>
              <a:ext uri="{FF2B5EF4-FFF2-40B4-BE49-F238E27FC236}">
                <a16:creationId xmlns:a16="http://schemas.microsoft.com/office/drawing/2014/main" id="{A62C881C-0228-8CAC-8D7E-E105355D4D74}"/>
              </a:ext>
            </a:extLst>
          </p:cNvPr>
          <p:cNvSpPr/>
          <p:nvPr/>
        </p:nvSpPr>
        <p:spPr>
          <a:xfrm rot="8151082" flipH="1">
            <a:off x="9141167" y="3847015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2" name="L-Shape 51">
            <a:extLst>
              <a:ext uri="{FF2B5EF4-FFF2-40B4-BE49-F238E27FC236}">
                <a16:creationId xmlns:a16="http://schemas.microsoft.com/office/drawing/2014/main" id="{D8D7E69F-7DC1-7DE7-CED9-06E1C753490C}"/>
              </a:ext>
            </a:extLst>
          </p:cNvPr>
          <p:cNvSpPr/>
          <p:nvPr/>
        </p:nvSpPr>
        <p:spPr>
          <a:xfrm rot="16648895">
            <a:off x="9848437" y="2859075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3" name="L-Shape 52">
            <a:extLst>
              <a:ext uri="{FF2B5EF4-FFF2-40B4-BE49-F238E27FC236}">
                <a16:creationId xmlns:a16="http://schemas.microsoft.com/office/drawing/2014/main" id="{DC22C8C9-9BA7-77DB-E298-E4E235FD8D5C}"/>
              </a:ext>
            </a:extLst>
          </p:cNvPr>
          <p:cNvSpPr/>
          <p:nvPr/>
        </p:nvSpPr>
        <p:spPr>
          <a:xfrm rot="5029559" flipV="1">
            <a:off x="8334726" y="2886661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4" name="L-Shape 53">
            <a:extLst>
              <a:ext uri="{FF2B5EF4-FFF2-40B4-BE49-F238E27FC236}">
                <a16:creationId xmlns:a16="http://schemas.microsoft.com/office/drawing/2014/main" id="{C167522F-78C4-FE8D-12AC-91B539F9A0CA}"/>
              </a:ext>
            </a:extLst>
          </p:cNvPr>
          <p:cNvSpPr/>
          <p:nvPr/>
        </p:nvSpPr>
        <p:spPr>
          <a:xfrm rot="4131253">
            <a:off x="9839728" y="3514824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F31E69C6-5AD6-6C1D-9224-38A923B2C90D}"/>
              </a:ext>
            </a:extLst>
          </p:cNvPr>
          <p:cNvSpPr/>
          <p:nvPr/>
        </p:nvSpPr>
        <p:spPr>
          <a:xfrm rot="1187063">
            <a:off x="8476177" y="3466541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0612DEC-2F8A-CD07-0572-D4EE94A4D6B6}"/>
                  </a:ext>
                </a:extLst>
              </p:cNvPr>
              <p:cNvSpPr/>
              <p:nvPr/>
            </p:nvSpPr>
            <p:spPr>
              <a:xfrm>
                <a:off x="7470351" y="3794706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0612DEC-2F8A-CD07-0572-D4EE94A4D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351" y="3794706"/>
                <a:ext cx="554559" cy="711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03CB04F-89EC-C0F7-1CA0-E4F672BCBE4F}"/>
                  </a:ext>
                </a:extLst>
              </p:cNvPr>
              <p:cNvSpPr/>
              <p:nvPr/>
            </p:nvSpPr>
            <p:spPr>
              <a:xfrm>
                <a:off x="10418074" y="3794706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03CB04F-89EC-C0F7-1CA0-E4F672BCBE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074" y="3794706"/>
                <a:ext cx="554559" cy="711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72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id="{A13573B9-DFDC-726F-A6D1-F04F43118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04360"/>
              </p:ext>
            </p:extLst>
          </p:nvPr>
        </p:nvGraphicFramePr>
        <p:xfrm>
          <a:off x="271783" y="3737703"/>
          <a:ext cx="4232419" cy="274839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72588">
                  <a:extLst>
                    <a:ext uri="{9D8B030D-6E8A-4147-A177-3AD203B41FA5}">
                      <a16:colId xmlns:a16="http://schemas.microsoft.com/office/drawing/2014/main" val="2512656836"/>
                    </a:ext>
                  </a:extLst>
                </a:gridCol>
                <a:gridCol w="1744930">
                  <a:extLst>
                    <a:ext uri="{9D8B030D-6E8A-4147-A177-3AD203B41FA5}">
                      <a16:colId xmlns:a16="http://schemas.microsoft.com/office/drawing/2014/main" val="56593959"/>
                    </a:ext>
                  </a:extLst>
                </a:gridCol>
                <a:gridCol w="1514901">
                  <a:extLst>
                    <a:ext uri="{9D8B030D-6E8A-4147-A177-3AD203B41FA5}">
                      <a16:colId xmlns:a16="http://schemas.microsoft.com/office/drawing/2014/main" val="3427341550"/>
                    </a:ext>
                  </a:extLst>
                </a:gridCol>
              </a:tblGrid>
              <a:tr h="458065">
                <a:tc gridSpan="3">
                  <a:txBody>
                    <a:bodyPr/>
                    <a:lstStyle/>
                    <a:p>
                      <a:pPr marL="0" lv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745468"/>
                  </a:ext>
                </a:extLst>
              </a:tr>
              <a:tr h="458065"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129248"/>
                  </a:ext>
                </a:extLst>
              </a:tr>
              <a:tr h="458065"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IN" sz="2400" b="1" kern="1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IN" sz="2400" b="1" kern="1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314696"/>
                  </a:ext>
                </a:extLst>
              </a:tr>
              <a:tr h="458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IN" sz="2400" b="1" kern="1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IN" sz="2400" b="1" kern="1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238233"/>
                  </a:ext>
                </a:extLst>
              </a:tr>
              <a:tr h="458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IN" sz="2400" b="1" kern="1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IN" sz="2400" b="1" kern="1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7667100"/>
                  </a:ext>
                </a:extLst>
              </a:tr>
              <a:tr h="458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IN" sz="2400" b="1" kern="1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IN" sz="2400" b="1" kern="1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450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79F6AD-42B7-949B-6A75-07DF43937977}"/>
                  </a:ext>
                </a:extLst>
              </p:cNvPr>
              <p:cNvSpPr txBox="1"/>
              <p:nvPr/>
            </p:nvSpPr>
            <p:spPr>
              <a:xfrm>
                <a:off x="514086" y="4622682"/>
                <a:ext cx="46777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400" b="1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79F6AD-42B7-949B-6A75-07DF43937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86" y="4622682"/>
                <a:ext cx="467774" cy="461665"/>
              </a:xfrm>
              <a:prstGeom prst="rect">
                <a:avLst/>
              </a:prstGeom>
              <a:blipFill>
                <a:blip r:embed="rId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7515825-4522-2499-2CA2-A53775CD7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834075"/>
              </p:ext>
            </p:extLst>
          </p:nvPr>
        </p:nvGraphicFramePr>
        <p:xfrm>
          <a:off x="271342" y="819839"/>
          <a:ext cx="4232419" cy="274839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72588">
                  <a:extLst>
                    <a:ext uri="{9D8B030D-6E8A-4147-A177-3AD203B41FA5}">
                      <a16:colId xmlns:a16="http://schemas.microsoft.com/office/drawing/2014/main" val="2512656836"/>
                    </a:ext>
                  </a:extLst>
                </a:gridCol>
                <a:gridCol w="1744930">
                  <a:extLst>
                    <a:ext uri="{9D8B030D-6E8A-4147-A177-3AD203B41FA5}">
                      <a16:colId xmlns:a16="http://schemas.microsoft.com/office/drawing/2014/main" val="56593959"/>
                    </a:ext>
                  </a:extLst>
                </a:gridCol>
                <a:gridCol w="1514901">
                  <a:extLst>
                    <a:ext uri="{9D8B030D-6E8A-4147-A177-3AD203B41FA5}">
                      <a16:colId xmlns:a16="http://schemas.microsoft.com/office/drawing/2014/main" val="3427341550"/>
                    </a:ext>
                  </a:extLst>
                </a:gridCol>
              </a:tblGrid>
              <a:tr h="458065">
                <a:tc gridSpan="3">
                  <a:txBody>
                    <a:bodyPr/>
                    <a:lstStyle/>
                    <a:p>
                      <a:pPr marL="0" lv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745468"/>
                  </a:ext>
                </a:extLst>
              </a:tr>
              <a:tr h="458065"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129248"/>
                  </a:ext>
                </a:extLst>
              </a:tr>
              <a:tr h="458065"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endParaRPr lang="en-IN" sz="2400" b="1" i="0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IN" sz="2400" b="1" kern="1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IN" sz="2400" b="1" kern="1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314696"/>
                  </a:ext>
                </a:extLst>
              </a:tr>
              <a:tr h="458065"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IN" sz="2400" b="1" kern="1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IN" sz="2400" b="1" kern="1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238233"/>
                  </a:ext>
                </a:extLst>
              </a:tr>
              <a:tr h="458065"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IN" sz="2400" b="1" kern="1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IN" sz="2400" b="1" kern="1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7667100"/>
                  </a:ext>
                </a:extLst>
              </a:tr>
              <a:tr h="458065"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IN" sz="2400" b="1" kern="1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IN" sz="2400" b="1" kern="1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450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86A521-8296-EEC9-BD8A-DB0015444F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86A521-8296-EEC9-BD8A-DB0015444F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1" name="Picture 160">
            <a:extLst>
              <a:ext uri="{FF2B5EF4-FFF2-40B4-BE49-F238E27FC236}">
                <a16:creationId xmlns:a16="http://schemas.microsoft.com/office/drawing/2014/main" id="{56087F2E-105D-ACB5-1BE5-6B058E23D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617" y="728542"/>
            <a:ext cx="2709933" cy="2700458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BA2B9A28-5EE1-D606-D51D-347CAA977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4055" y="728542"/>
            <a:ext cx="2724148" cy="2700458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E4209F4-68C3-8661-E93B-3ACF96A0366C}"/>
              </a:ext>
            </a:extLst>
          </p:cNvPr>
          <p:cNvSpPr txBox="1">
            <a:spLocks/>
          </p:cNvSpPr>
          <p:nvPr/>
        </p:nvSpPr>
        <p:spPr>
          <a:xfrm>
            <a:off x="6844094" y="3230974"/>
            <a:ext cx="2435951" cy="8024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b="1" u="sng" dirty="0">
                <a:solidFill>
                  <a:srgbClr val="002060"/>
                </a:solidFill>
              </a:rPr>
              <a:t>Vertex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94E83A4E-1F86-5791-B5DB-A1BE3FB73B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9942" y="3879456"/>
                <a:ext cx="138279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94E83A4E-1F86-5791-B5DB-A1BE3FB73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942" y="3879456"/>
                <a:ext cx="1382790" cy="670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4956FEB-5685-E509-673D-D7A97121B766}"/>
              </a:ext>
            </a:extLst>
          </p:cNvPr>
          <p:cNvSpPr txBox="1">
            <a:spLocks/>
          </p:cNvSpPr>
          <p:nvPr/>
        </p:nvSpPr>
        <p:spPr>
          <a:xfrm>
            <a:off x="534035" y="1743635"/>
            <a:ext cx="450281" cy="451228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EFD57293-9434-417B-9281-0D6256452AD0}"/>
              </a:ext>
            </a:extLst>
          </p:cNvPr>
          <p:cNvSpPr txBox="1">
            <a:spLocks/>
          </p:cNvSpPr>
          <p:nvPr/>
        </p:nvSpPr>
        <p:spPr>
          <a:xfrm>
            <a:off x="543004" y="4675802"/>
            <a:ext cx="409346" cy="410207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4D1C22D-9E11-D62C-C82E-9A1F080AF3F3}"/>
              </a:ext>
            </a:extLst>
          </p:cNvPr>
          <p:cNvSpPr txBox="1">
            <a:spLocks/>
          </p:cNvSpPr>
          <p:nvPr/>
        </p:nvSpPr>
        <p:spPr>
          <a:xfrm>
            <a:off x="543004" y="5584134"/>
            <a:ext cx="409346" cy="410207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B1AB1C92-E2FC-1328-0D3C-F955C719E8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16554" y="3900264"/>
                <a:ext cx="138279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B1AB1C92-E2FC-1328-0D3C-F955C719E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554" y="3900264"/>
                <a:ext cx="1382790" cy="6708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C1B204C-4A3D-9571-A086-870230DCCA2E}"/>
              </a:ext>
            </a:extLst>
          </p:cNvPr>
          <p:cNvSpPr txBox="1">
            <a:spLocks/>
          </p:cNvSpPr>
          <p:nvPr/>
        </p:nvSpPr>
        <p:spPr>
          <a:xfrm>
            <a:off x="534035" y="2205304"/>
            <a:ext cx="450281" cy="451228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495EDCA6-3BE7-B75A-0618-7276794205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6293" y="4513727"/>
                <a:ext cx="1396439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495EDCA6-3BE7-B75A-0618-727679420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293" y="4513727"/>
                <a:ext cx="1396439" cy="6708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7B8C3C09-B38E-2B11-61DF-AE31D4C050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16554" y="4534535"/>
                <a:ext cx="138279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7B8C3C09-B38E-2B11-61DF-AE31D4C05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554" y="4534535"/>
                <a:ext cx="1382790" cy="670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3EB5B66B-594A-5E45-31F3-4C8C84D2D363}"/>
              </a:ext>
            </a:extLst>
          </p:cNvPr>
          <p:cNvSpPr txBox="1">
            <a:spLocks/>
          </p:cNvSpPr>
          <p:nvPr/>
        </p:nvSpPr>
        <p:spPr>
          <a:xfrm>
            <a:off x="524340" y="2659264"/>
            <a:ext cx="450281" cy="451228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25F82580-583D-7A40-2A9E-A73A475A7496}"/>
              </a:ext>
            </a:extLst>
          </p:cNvPr>
          <p:cNvSpPr txBox="1">
            <a:spLocks/>
          </p:cNvSpPr>
          <p:nvPr/>
        </p:nvSpPr>
        <p:spPr>
          <a:xfrm>
            <a:off x="543004" y="5135170"/>
            <a:ext cx="409346" cy="410207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50C84B0E-B2AE-5FE9-9E83-22BA66589B01}"/>
              </a:ext>
            </a:extLst>
          </p:cNvPr>
          <p:cNvSpPr txBox="1">
            <a:spLocks/>
          </p:cNvSpPr>
          <p:nvPr/>
        </p:nvSpPr>
        <p:spPr>
          <a:xfrm>
            <a:off x="551239" y="6051987"/>
            <a:ext cx="409346" cy="410207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354A1E78-1B9C-9A99-E5FA-04D23E6CCB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9941" y="5164413"/>
                <a:ext cx="1493181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354A1E78-1B9C-9A99-E5FA-04D23E6CC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941" y="5164413"/>
                <a:ext cx="1493181" cy="6708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8EB1E063-232F-06B3-2F2A-7070083F03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16554" y="5164413"/>
                <a:ext cx="1493181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8EB1E063-232F-06B3-2F2A-7070083F0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554" y="5164413"/>
                <a:ext cx="1493181" cy="670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75EAF2F7-EABA-481C-DF6D-C2C55E54C8F5}"/>
              </a:ext>
            </a:extLst>
          </p:cNvPr>
          <p:cNvSpPr txBox="1">
            <a:spLocks/>
          </p:cNvSpPr>
          <p:nvPr/>
        </p:nvSpPr>
        <p:spPr>
          <a:xfrm>
            <a:off x="524989" y="3124506"/>
            <a:ext cx="450281" cy="451228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3B090851-7F70-57CD-23C7-564A7366C5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9941" y="5794291"/>
                <a:ext cx="1493181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3B090851-7F70-57CD-23C7-564A7366C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941" y="5794291"/>
                <a:ext cx="1493181" cy="6708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DAA77668-E5E9-E490-19F8-0305D7F140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16554" y="5794291"/>
                <a:ext cx="1493181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DAA77668-E5E9-E490-19F8-0305D7F14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554" y="5794291"/>
                <a:ext cx="1493181" cy="6708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42449D-9F99-96A1-5516-E8B9AECC5633}"/>
              </a:ext>
            </a:extLst>
          </p:cNvPr>
          <p:cNvCxnSpPr/>
          <p:nvPr/>
        </p:nvCxnSpPr>
        <p:spPr>
          <a:xfrm>
            <a:off x="8079473" y="4029407"/>
            <a:ext cx="0" cy="24770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5DE15BA-FEDB-AE71-0775-D7766BAE051B}"/>
              </a:ext>
            </a:extLst>
          </p:cNvPr>
          <p:cNvSpPr txBox="1"/>
          <p:nvPr/>
        </p:nvSpPr>
        <p:spPr>
          <a:xfrm>
            <a:off x="221741" y="1291741"/>
            <a:ext cx="105240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vertex</a:t>
            </a:r>
            <a:endParaRPr lang="en-IN" sz="1600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5EAD8-E4A0-A15C-4F3F-B7443BEB06C5}"/>
              </a:ext>
            </a:extLst>
          </p:cNvPr>
          <p:cNvSpPr txBox="1"/>
          <p:nvPr/>
        </p:nvSpPr>
        <p:spPr>
          <a:xfrm>
            <a:off x="1234257" y="1301097"/>
            <a:ext cx="174594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out – degree </a:t>
            </a:r>
            <a:endParaRPr lang="en-IN" sz="1600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FBFCE-ED10-C173-D1EB-E28A7C1C2551}"/>
              </a:ext>
            </a:extLst>
          </p:cNvPr>
          <p:cNvSpPr txBox="1"/>
          <p:nvPr/>
        </p:nvSpPr>
        <p:spPr>
          <a:xfrm>
            <a:off x="2917956" y="1322009"/>
            <a:ext cx="1675349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in – degree </a:t>
            </a:r>
            <a:endParaRPr lang="en-IN" sz="16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B38BB7-0D74-B5B2-B14C-AA6AAA0B4338}"/>
                  </a:ext>
                </a:extLst>
              </p:cNvPr>
              <p:cNvSpPr txBox="1"/>
              <p:nvPr/>
            </p:nvSpPr>
            <p:spPr>
              <a:xfrm>
                <a:off x="1986298" y="766265"/>
                <a:ext cx="66080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B38BB7-0D74-B5B2-B14C-AA6AAA0B4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298" y="766265"/>
                <a:ext cx="66080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BB101B9-1D89-5ED1-6279-2825F583EE4E}"/>
              </a:ext>
            </a:extLst>
          </p:cNvPr>
          <p:cNvSpPr txBox="1"/>
          <p:nvPr/>
        </p:nvSpPr>
        <p:spPr>
          <a:xfrm>
            <a:off x="221741" y="4188243"/>
            <a:ext cx="105240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vertex</a:t>
            </a:r>
            <a:endParaRPr lang="en-IN" sz="1600" b="1" dirty="0">
              <a:solidFill>
                <a:srgbClr val="00206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AFBAE1-7ECE-7C70-E107-7337A1189856}"/>
              </a:ext>
            </a:extLst>
          </p:cNvPr>
          <p:cNvSpPr txBox="1"/>
          <p:nvPr/>
        </p:nvSpPr>
        <p:spPr>
          <a:xfrm>
            <a:off x="1220609" y="4197599"/>
            <a:ext cx="174594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out – degree </a:t>
            </a:r>
            <a:endParaRPr lang="en-IN" sz="1600" b="1" dirty="0">
              <a:solidFill>
                <a:srgbClr val="00206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7961BC-7037-C705-01FC-9FD75D4E2B16}"/>
              </a:ext>
            </a:extLst>
          </p:cNvPr>
          <p:cNvSpPr txBox="1"/>
          <p:nvPr/>
        </p:nvSpPr>
        <p:spPr>
          <a:xfrm>
            <a:off x="2904308" y="4218511"/>
            <a:ext cx="1675349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in – degree </a:t>
            </a:r>
            <a:endParaRPr lang="en-IN" sz="16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A125CB-1526-BD99-9021-A712760A5493}"/>
                  </a:ext>
                </a:extLst>
              </p:cNvPr>
              <p:cNvSpPr txBox="1"/>
              <p:nvPr/>
            </p:nvSpPr>
            <p:spPr>
              <a:xfrm>
                <a:off x="1985731" y="3676867"/>
                <a:ext cx="66080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A125CB-1526-BD99-9021-A712760A5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731" y="3676867"/>
                <a:ext cx="66080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F4691C-3137-8DD5-D6D0-0F2C859E12D3}"/>
                  </a:ext>
                </a:extLst>
              </p:cNvPr>
              <p:cNvSpPr txBox="1"/>
              <p:nvPr/>
            </p:nvSpPr>
            <p:spPr>
              <a:xfrm>
                <a:off x="505260" y="3072765"/>
                <a:ext cx="46777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400" b="1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F4691C-3137-8DD5-D6D0-0F2C859E1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0" y="3072765"/>
                <a:ext cx="467774" cy="461665"/>
              </a:xfrm>
              <a:prstGeom prst="rect">
                <a:avLst/>
              </a:prstGeom>
              <a:blipFill>
                <a:blip r:embed="rId16"/>
                <a:stretch>
                  <a:fillRect r="-5195"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2DA06E3-C0FA-1BED-AE19-837E96D6851F}"/>
                  </a:ext>
                </a:extLst>
              </p:cNvPr>
              <p:cNvSpPr txBox="1"/>
              <p:nvPr/>
            </p:nvSpPr>
            <p:spPr>
              <a:xfrm>
                <a:off x="505260" y="1713314"/>
                <a:ext cx="46777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400" b="1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2DA06E3-C0FA-1BED-AE19-837E96D68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0" y="1713314"/>
                <a:ext cx="467774" cy="461665"/>
              </a:xfrm>
              <a:prstGeom prst="rect">
                <a:avLst/>
              </a:prstGeom>
              <a:blipFill>
                <a:blip r:embed="rId17"/>
                <a:stretch>
                  <a:fillRect r="-5195"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085FE7-510F-6966-E86A-64B3FCD0456A}"/>
                  </a:ext>
                </a:extLst>
              </p:cNvPr>
              <p:cNvSpPr txBox="1"/>
              <p:nvPr/>
            </p:nvSpPr>
            <p:spPr>
              <a:xfrm>
                <a:off x="505260" y="2157136"/>
                <a:ext cx="46777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400" b="1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085FE7-510F-6966-E86A-64B3FCD04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0" y="2157136"/>
                <a:ext cx="467774" cy="461665"/>
              </a:xfrm>
              <a:prstGeom prst="rect">
                <a:avLst/>
              </a:prstGeom>
              <a:blipFill>
                <a:blip r:embed="rId18"/>
                <a:stretch>
                  <a:fillRect r="-5195"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17AE58-86A2-FF66-4E9F-A1217FC7CBB3}"/>
                  </a:ext>
                </a:extLst>
              </p:cNvPr>
              <p:cNvSpPr txBox="1"/>
              <p:nvPr/>
            </p:nvSpPr>
            <p:spPr>
              <a:xfrm>
                <a:off x="505260" y="2607676"/>
                <a:ext cx="46777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400" b="1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17AE58-86A2-FF66-4E9F-A1217FC7C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0" y="2607676"/>
                <a:ext cx="467774" cy="461665"/>
              </a:xfrm>
              <a:prstGeom prst="rect">
                <a:avLst/>
              </a:prstGeom>
              <a:blipFill>
                <a:blip r:embed="rId19"/>
                <a:stretch>
                  <a:fillRect r="-5195"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646585-7676-F933-1E84-20EAA5DFBF92}"/>
                  </a:ext>
                </a:extLst>
              </p:cNvPr>
              <p:cNvSpPr txBox="1"/>
              <p:nvPr/>
            </p:nvSpPr>
            <p:spPr>
              <a:xfrm>
                <a:off x="513790" y="5057121"/>
                <a:ext cx="46777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400" b="1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646585-7676-F933-1E84-20EAA5DFB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90" y="5057121"/>
                <a:ext cx="467774" cy="461665"/>
              </a:xfrm>
              <a:prstGeom prst="rect">
                <a:avLst/>
              </a:prstGeom>
              <a:blipFill>
                <a:blip r:embed="rId2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ACC3B8-3927-F7FC-36AF-F2EE211CCB02}"/>
                  </a:ext>
                </a:extLst>
              </p:cNvPr>
              <p:cNvSpPr txBox="1"/>
              <p:nvPr/>
            </p:nvSpPr>
            <p:spPr>
              <a:xfrm>
                <a:off x="522025" y="5522644"/>
                <a:ext cx="46777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400" b="1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ACC3B8-3927-F7FC-36AF-F2EE211C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25" y="5522644"/>
                <a:ext cx="467774" cy="461665"/>
              </a:xfrm>
              <a:prstGeom prst="rect">
                <a:avLst/>
              </a:prstGeom>
              <a:blipFill>
                <a:blip r:embed="rId2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8DC4CBE-6AAB-BA1C-B0FA-95AEA3E93830}"/>
                  </a:ext>
                </a:extLst>
              </p:cNvPr>
              <p:cNvSpPr txBox="1"/>
              <p:nvPr/>
            </p:nvSpPr>
            <p:spPr>
              <a:xfrm>
                <a:off x="534035" y="5971739"/>
                <a:ext cx="46777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400" b="1" i="0" kern="1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8DC4CBE-6AAB-BA1C-B0FA-95AEA3E93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35" y="5971739"/>
                <a:ext cx="467774" cy="461665"/>
              </a:xfrm>
              <a:prstGeom prst="rect">
                <a:avLst/>
              </a:prstGeom>
              <a:blipFill>
                <a:blip r:embed="rId2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35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/>
      <p:bldP spid="14" grpId="0" animBg="1"/>
      <p:bldP spid="14" grpId="1" animBg="1"/>
      <p:bldP spid="15" grpId="0"/>
      <p:bldP spid="16" grpId="0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/>
      <p:bldP spid="21" grpId="0"/>
      <p:bldP spid="22" grpId="0" animBg="1"/>
      <p:bldP spid="22" grpId="1" animBg="1"/>
      <p:bldP spid="23" grpId="0"/>
      <p:bldP spid="2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AFDC1B-F623-A34E-7C8F-ACB2BA71FF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AFDC1B-F623-A34E-7C8F-ACB2BA71FF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059A87B-1D32-645D-FE4D-314930A48690}"/>
              </a:ext>
            </a:extLst>
          </p:cNvPr>
          <p:cNvSpPr txBox="1">
            <a:spLocks/>
          </p:cNvSpPr>
          <p:nvPr/>
        </p:nvSpPr>
        <p:spPr>
          <a:xfrm>
            <a:off x="392459" y="728542"/>
            <a:ext cx="2435951" cy="8024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b="1" u="sng" dirty="0">
                <a:solidFill>
                  <a:srgbClr val="002060"/>
                </a:solidFill>
              </a:rPr>
              <a:t>Vertex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3855EB0-C6B7-E925-36CF-74DC58B74C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904" y="1359683"/>
                <a:ext cx="138279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3855EB0-C6B7-E925-36CF-74DC58B74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04" y="1359683"/>
                <a:ext cx="1382790" cy="6708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6DA33FB2-81F6-D9AD-DA8A-4E52488843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7516" y="1380491"/>
                <a:ext cx="138279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6DA33FB2-81F6-D9AD-DA8A-4E5248884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516" y="1380491"/>
                <a:ext cx="1382790" cy="670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4B8122E6-5EB0-66EB-C06D-538631B34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255" y="1993954"/>
                <a:ext cx="1396439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4B8122E6-5EB0-66EB-C06D-538631B34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55" y="1993954"/>
                <a:ext cx="1396439" cy="670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36F7A96F-4C1E-2209-6DDF-1AC5FCD0DD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7516" y="2014762"/>
                <a:ext cx="138279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36F7A96F-4C1E-2209-6DDF-1AC5FCD0D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516" y="2014762"/>
                <a:ext cx="1382790" cy="670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ACAD8F53-8496-0AAE-12BF-FFA6D57679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903" y="2644640"/>
                <a:ext cx="1493181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ACAD8F53-8496-0AAE-12BF-FFA6D5767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03" y="2644640"/>
                <a:ext cx="1493181" cy="6708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556AA551-379F-18EC-A860-74D24F51FC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7516" y="2644640"/>
                <a:ext cx="1493181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556AA551-379F-18EC-A860-74D24F51F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516" y="2644640"/>
                <a:ext cx="1493181" cy="6708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94FB98E9-FC2F-600E-9204-986D2D306A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903" y="3274518"/>
                <a:ext cx="1493181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94FB98E9-FC2F-600E-9204-986D2D306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03" y="3274518"/>
                <a:ext cx="1493181" cy="670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262D0077-CA3B-5F7A-0E62-1D445F7D64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7516" y="3274518"/>
                <a:ext cx="1493181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262D0077-CA3B-5F7A-0E62-1D445F7D6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516" y="3274518"/>
                <a:ext cx="1493181" cy="6708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C6C6B5-736F-F8EE-4DC8-0AE8A77F123E}"/>
              </a:ext>
            </a:extLst>
          </p:cNvPr>
          <p:cNvCxnSpPr/>
          <p:nvPr/>
        </p:nvCxnSpPr>
        <p:spPr>
          <a:xfrm>
            <a:off x="1610435" y="1608579"/>
            <a:ext cx="0" cy="22518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303222E-2CCC-DF17-76DF-34B7814420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7617" y="728542"/>
            <a:ext cx="2709933" cy="27004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822858-E0E0-436B-7AFE-CA5F238AC6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44055" y="728542"/>
            <a:ext cx="2724148" cy="2700458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9D434B2-EC6D-1DDE-AFDC-B9D055C12602}"/>
              </a:ext>
            </a:extLst>
          </p:cNvPr>
          <p:cNvSpPr txBox="1">
            <a:spLocks/>
          </p:cNvSpPr>
          <p:nvPr/>
        </p:nvSpPr>
        <p:spPr>
          <a:xfrm>
            <a:off x="503305" y="3860426"/>
            <a:ext cx="2241558" cy="8024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b="1" u="sng" dirty="0">
                <a:solidFill>
                  <a:srgbClr val="002060"/>
                </a:solidFill>
              </a:rPr>
              <a:t>Edge Mapping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400F3F8-A0C0-AB4D-C7C2-905751D96E08}"/>
              </a:ext>
            </a:extLst>
          </p:cNvPr>
          <p:cNvSpPr txBox="1">
            <a:spLocks/>
          </p:cNvSpPr>
          <p:nvPr/>
        </p:nvSpPr>
        <p:spPr>
          <a:xfrm>
            <a:off x="110464" y="1498603"/>
            <a:ext cx="1416870" cy="1161818"/>
          </a:xfrm>
          <a:prstGeom prst="roundRect">
            <a:avLst/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3AEACE2C-3BAA-659B-DD9B-5C5317BF09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8280" y="4471831"/>
                <a:ext cx="1825796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〈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3AEACE2C-3BAA-659B-DD9B-5C5317BF0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280" y="4471831"/>
                <a:ext cx="1825796" cy="6708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595BDECE-6934-CEB1-CDA1-211DB79A03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4280" y="4471831"/>
                <a:ext cx="1969957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〈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〉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595BDECE-6934-CEB1-CDA1-211DB79A0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280" y="4471831"/>
                <a:ext cx="1969957" cy="6708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5CCC96DC-141D-AC32-4440-DD92CAF8C1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48011" y="5081535"/>
                <a:ext cx="3791054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∴〈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〉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↛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〈 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〉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5CCC96DC-141D-AC32-4440-DD92CAF8C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11" y="5081535"/>
                <a:ext cx="3791054" cy="6708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7B230D9F-78FF-7B7C-0E72-8EB84FB793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40697" y="4471831"/>
                <a:ext cx="5941385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but there is no edge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7B230D9F-78FF-7B7C-0E72-8EB84FB79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697" y="4471831"/>
                <a:ext cx="5941385" cy="670860"/>
              </a:xfrm>
              <a:prstGeom prst="rect">
                <a:avLst/>
              </a:prstGeom>
              <a:blipFill>
                <a:blip r:embed="rId16"/>
                <a:stretch>
                  <a:fillRect l="-2156" b="-20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29D2ABA5-D271-6F19-2D13-515A7FCFB907}"/>
              </a:ext>
            </a:extLst>
          </p:cNvPr>
          <p:cNvSpPr txBox="1">
            <a:spLocks/>
          </p:cNvSpPr>
          <p:nvPr/>
        </p:nvSpPr>
        <p:spPr>
          <a:xfrm>
            <a:off x="40124" y="5644949"/>
            <a:ext cx="7894053" cy="6708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Thus, we will not consider the first vertex mapping.</a:t>
            </a:r>
          </a:p>
        </p:txBody>
      </p:sp>
    </p:spTree>
    <p:extLst>
      <p:ext uri="{BB962C8B-B14F-4D97-AF65-F5344CB8AC3E}">
        <p14:creationId xmlns:p14="http://schemas.microsoft.com/office/powerpoint/2010/main" val="113556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/>
      <p:bldP spid="19" grpId="0"/>
      <p:bldP spid="20" grpId="0"/>
      <p:bldP spid="22" grpId="0"/>
      <p:bldP spid="2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37BD87E4-DEB0-4EF7-53A1-E334490293D9}"/>
              </a:ext>
            </a:extLst>
          </p:cNvPr>
          <p:cNvGrpSpPr/>
          <p:nvPr/>
        </p:nvGrpSpPr>
        <p:grpSpPr>
          <a:xfrm>
            <a:off x="7285376" y="1159489"/>
            <a:ext cx="1427201" cy="1874879"/>
            <a:chOff x="7285376" y="1323265"/>
            <a:chExt cx="1427201" cy="1874879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5C8A011-2E90-B625-A4B4-30744C96B2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5376" y="1323265"/>
              <a:ext cx="1427201" cy="187487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L-Shape 52">
              <a:extLst>
                <a:ext uri="{FF2B5EF4-FFF2-40B4-BE49-F238E27FC236}">
                  <a16:creationId xmlns:a16="http://schemas.microsoft.com/office/drawing/2014/main" id="{DC22C8C9-9BA7-77DB-E298-E4E235FD8D5C}"/>
                </a:ext>
              </a:extLst>
            </p:cNvPr>
            <p:cNvSpPr/>
            <p:nvPr/>
          </p:nvSpPr>
          <p:spPr>
            <a:xfrm rot="5029559" flipV="1">
              <a:off x="7857001" y="2240866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EB943F0-A298-A5CE-EFF7-DD77165DAA88}"/>
              </a:ext>
            </a:extLst>
          </p:cNvPr>
          <p:cNvGrpSpPr/>
          <p:nvPr/>
        </p:nvGrpSpPr>
        <p:grpSpPr>
          <a:xfrm>
            <a:off x="7270547" y="2483280"/>
            <a:ext cx="1440000" cy="614824"/>
            <a:chOff x="7270547" y="2647056"/>
            <a:chExt cx="1440000" cy="614824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FB96A87-E6A3-0CB1-C8F0-37D08DA8B0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0547" y="2647056"/>
              <a:ext cx="1440000" cy="61482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5" name="L-Shape 54">
              <a:extLst>
                <a:ext uri="{FF2B5EF4-FFF2-40B4-BE49-F238E27FC236}">
                  <a16:creationId xmlns:a16="http://schemas.microsoft.com/office/drawing/2014/main" id="{F31E69C6-5AD6-6C1D-9224-38A923B2C90D}"/>
                </a:ext>
              </a:extLst>
            </p:cNvPr>
            <p:cNvSpPr/>
            <p:nvPr/>
          </p:nvSpPr>
          <p:spPr>
            <a:xfrm rot="1240131">
              <a:off x="7967086" y="2839220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B03C49-FDA2-EDAE-3A78-6F16A79D38AC}"/>
              </a:ext>
            </a:extLst>
          </p:cNvPr>
          <p:cNvGrpSpPr/>
          <p:nvPr/>
        </p:nvGrpSpPr>
        <p:grpSpPr>
          <a:xfrm>
            <a:off x="7248110" y="3037444"/>
            <a:ext cx="2916000" cy="180000"/>
            <a:chOff x="7248110" y="3201220"/>
            <a:chExt cx="2916000" cy="18000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0E598C-4BC8-9CF7-CD82-FE02C792E35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6110" y="1823894"/>
              <a:ext cx="0" cy="291600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L-Shape 50">
              <a:extLst>
                <a:ext uri="{FF2B5EF4-FFF2-40B4-BE49-F238E27FC236}">
                  <a16:creationId xmlns:a16="http://schemas.microsoft.com/office/drawing/2014/main" id="{A62C881C-0228-8CAC-8D7E-E105355D4D74}"/>
                </a:ext>
              </a:extLst>
            </p:cNvPr>
            <p:cNvSpPr/>
            <p:nvPr/>
          </p:nvSpPr>
          <p:spPr>
            <a:xfrm rot="8151082" flipH="1">
              <a:off x="8663442" y="3201220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97315A3-7D59-A000-A468-0E5C19C57900}"/>
              </a:ext>
            </a:extLst>
          </p:cNvPr>
          <p:cNvGrpSpPr/>
          <p:nvPr/>
        </p:nvGrpSpPr>
        <p:grpSpPr>
          <a:xfrm>
            <a:off x="8660671" y="2469447"/>
            <a:ext cx="1440000" cy="614824"/>
            <a:chOff x="8714586" y="2483184"/>
            <a:chExt cx="1440000" cy="61482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E92828-4A5A-F949-4AEE-E8A051BA661E}"/>
                </a:ext>
              </a:extLst>
            </p:cNvPr>
            <p:cNvCxnSpPr>
              <a:cxnSpLocks/>
              <a:stCxn id="49" idx="6"/>
            </p:cNvCxnSpPr>
            <p:nvPr/>
          </p:nvCxnSpPr>
          <p:spPr>
            <a:xfrm flipH="1" flipV="1">
              <a:off x="8714586" y="2483184"/>
              <a:ext cx="1440000" cy="61482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4" name="L-Shape 53">
              <a:extLst>
                <a:ext uri="{FF2B5EF4-FFF2-40B4-BE49-F238E27FC236}">
                  <a16:creationId xmlns:a16="http://schemas.microsoft.com/office/drawing/2014/main" id="{C167522F-78C4-FE8D-12AC-91B539F9A0CA}"/>
                </a:ext>
              </a:extLst>
            </p:cNvPr>
            <p:cNvSpPr/>
            <p:nvPr/>
          </p:nvSpPr>
          <p:spPr>
            <a:xfrm rot="4091665">
              <a:off x="9435238" y="2749262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988C939-7B48-D7E6-4893-F7DE39211545}"/>
              </a:ext>
            </a:extLst>
          </p:cNvPr>
          <p:cNvGrpSpPr/>
          <p:nvPr/>
        </p:nvGrpSpPr>
        <p:grpSpPr>
          <a:xfrm>
            <a:off x="8713478" y="1159489"/>
            <a:ext cx="1427201" cy="1874879"/>
            <a:chOff x="8713478" y="1323265"/>
            <a:chExt cx="1427201" cy="1874879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9E95968-B030-E892-F6E7-65CE6A7F37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13478" y="1323265"/>
              <a:ext cx="1427201" cy="187487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2" name="L-Shape 51">
              <a:extLst>
                <a:ext uri="{FF2B5EF4-FFF2-40B4-BE49-F238E27FC236}">
                  <a16:creationId xmlns:a16="http://schemas.microsoft.com/office/drawing/2014/main" id="{D8D7E69F-7DC1-7DE7-CED9-06E1C753490C}"/>
                </a:ext>
              </a:extLst>
            </p:cNvPr>
            <p:cNvSpPr/>
            <p:nvPr/>
          </p:nvSpPr>
          <p:spPr>
            <a:xfrm rot="16648895">
              <a:off x="9370712" y="2213280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8A43AD1-8DF3-97D5-8B1E-FB566892391A}"/>
              </a:ext>
            </a:extLst>
          </p:cNvPr>
          <p:cNvGrpSpPr/>
          <p:nvPr/>
        </p:nvGrpSpPr>
        <p:grpSpPr>
          <a:xfrm>
            <a:off x="8618280" y="1216402"/>
            <a:ext cx="180000" cy="1254013"/>
            <a:chOff x="8618280" y="1380178"/>
            <a:chExt cx="180000" cy="125401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6A786F-410F-7529-7DE4-190995C47501}"/>
                </a:ext>
              </a:extLst>
            </p:cNvPr>
            <p:cNvCxnSpPr>
              <a:cxnSpLocks/>
            </p:cNvCxnSpPr>
            <p:nvPr/>
          </p:nvCxnSpPr>
          <p:spPr>
            <a:xfrm>
              <a:off x="8705905" y="1380178"/>
              <a:ext cx="0" cy="1254013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L-Shape 44">
              <a:extLst>
                <a:ext uri="{FF2B5EF4-FFF2-40B4-BE49-F238E27FC236}">
                  <a16:creationId xmlns:a16="http://schemas.microsoft.com/office/drawing/2014/main" id="{1DDEA5E0-34AE-85C5-8F4D-9E0F01F62868}"/>
                </a:ext>
              </a:extLst>
            </p:cNvPr>
            <p:cNvSpPr/>
            <p:nvPr/>
          </p:nvSpPr>
          <p:spPr>
            <a:xfrm rot="18848918">
              <a:off x="8618280" y="1909220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8E29B1-B764-11CE-FBFC-B6A1F70483E5}"/>
              </a:ext>
            </a:extLst>
          </p:cNvPr>
          <p:cNvGrpSpPr/>
          <p:nvPr/>
        </p:nvGrpSpPr>
        <p:grpSpPr>
          <a:xfrm>
            <a:off x="1850720" y="3026945"/>
            <a:ext cx="2916000" cy="180000"/>
            <a:chOff x="1850720" y="3190721"/>
            <a:chExt cx="2916000" cy="18000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1FE39B-2530-3002-CFBA-42ABDFD300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308720" y="1823894"/>
              <a:ext cx="0" cy="291600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L-Shape 27">
              <a:extLst>
                <a:ext uri="{FF2B5EF4-FFF2-40B4-BE49-F238E27FC236}">
                  <a16:creationId xmlns:a16="http://schemas.microsoft.com/office/drawing/2014/main" id="{ACCD926A-12F2-FE1E-D138-4C06EED76A93}"/>
                </a:ext>
              </a:extLst>
            </p:cNvPr>
            <p:cNvSpPr/>
            <p:nvPr/>
          </p:nvSpPr>
          <p:spPr>
            <a:xfrm rot="13448918">
              <a:off x="3185892" y="3190721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0CA340-424E-5FC8-7FA6-8C1AA2B0BB66}"/>
              </a:ext>
            </a:extLst>
          </p:cNvPr>
          <p:cNvGrpSpPr/>
          <p:nvPr/>
        </p:nvGrpSpPr>
        <p:grpSpPr>
          <a:xfrm>
            <a:off x="3289030" y="2442534"/>
            <a:ext cx="1440000" cy="614824"/>
            <a:chOff x="3317196" y="2483184"/>
            <a:chExt cx="1440000" cy="61482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16488A-B4FE-8FAC-5E77-1FC0CB84F5EC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flipH="1" flipV="1">
              <a:off x="3317196" y="2483184"/>
              <a:ext cx="1440000" cy="61482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" name="L-Shape 30">
              <a:extLst>
                <a:ext uri="{FF2B5EF4-FFF2-40B4-BE49-F238E27FC236}">
                  <a16:creationId xmlns:a16="http://schemas.microsoft.com/office/drawing/2014/main" id="{2EB748A2-53B4-3D19-B3B7-FB985B900A32}"/>
                </a:ext>
              </a:extLst>
            </p:cNvPr>
            <p:cNvSpPr/>
            <p:nvPr/>
          </p:nvSpPr>
          <p:spPr>
            <a:xfrm rot="4131253">
              <a:off x="4018068" y="2745903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4F2CBB-36A6-B578-61BF-C686F6F41612}"/>
              </a:ext>
            </a:extLst>
          </p:cNvPr>
          <p:cNvGrpSpPr/>
          <p:nvPr/>
        </p:nvGrpSpPr>
        <p:grpSpPr>
          <a:xfrm>
            <a:off x="1873157" y="2483280"/>
            <a:ext cx="1440000" cy="614824"/>
            <a:chOff x="1873157" y="2647056"/>
            <a:chExt cx="1440000" cy="61482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BB4C2FB-AA27-19D5-24E2-3FEE61694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3157" y="2647056"/>
              <a:ext cx="1440000" cy="61482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L-Shape 31">
              <a:extLst>
                <a:ext uri="{FF2B5EF4-FFF2-40B4-BE49-F238E27FC236}">
                  <a16:creationId xmlns:a16="http://schemas.microsoft.com/office/drawing/2014/main" id="{40E829F6-9EF3-5DD3-E6F7-89E0D098141E}"/>
                </a:ext>
              </a:extLst>
            </p:cNvPr>
            <p:cNvSpPr/>
            <p:nvPr/>
          </p:nvSpPr>
          <p:spPr>
            <a:xfrm rot="1089300">
              <a:off x="2578405" y="2839220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568505-E1D3-13BE-0AB5-D58C8145B189}"/>
              </a:ext>
            </a:extLst>
          </p:cNvPr>
          <p:cNvGrpSpPr/>
          <p:nvPr/>
        </p:nvGrpSpPr>
        <p:grpSpPr>
          <a:xfrm>
            <a:off x="1887986" y="1159489"/>
            <a:ext cx="1427201" cy="1874879"/>
            <a:chOff x="1887986" y="1323265"/>
            <a:chExt cx="1427201" cy="187487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1C790AB-62A4-0AF3-9409-81907F012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7986" y="1323265"/>
              <a:ext cx="1427201" cy="187487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" name="L-Shape 29">
              <a:extLst>
                <a:ext uri="{FF2B5EF4-FFF2-40B4-BE49-F238E27FC236}">
                  <a16:creationId xmlns:a16="http://schemas.microsoft.com/office/drawing/2014/main" id="{9AD97E8F-6849-2AF5-1D59-4D3396BFF7C7}"/>
                </a:ext>
              </a:extLst>
            </p:cNvPr>
            <p:cNvSpPr/>
            <p:nvPr/>
          </p:nvSpPr>
          <p:spPr>
            <a:xfrm rot="5029559" flipV="1">
              <a:off x="2459611" y="2240866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97FCBA-301A-0791-835A-57864E593F5C}"/>
              </a:ext>
            </a:extLst>
          </p:cNvPr>
          <p:cNvGrpSpPr/>
          <p:nvPr/>
        </p:nvGrpSpPr>
        <p:grpSpPr>
          <a:xfrm>
            <a:off x="3220890" y="1216402"/>
            <a:ext cx="180000" cy="1254013"/>
            <a:chOff x="3220890" y="1380178"/>
            <a:chExt cx="180000" cy="1254013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B51B9A9-1CCC-1067-75DA-0BE7DABE26A4}"/>
                </a:ext>
              </a:extLst>
            </p:cNvPr>
            <p:cNvCxnSpPr>
              <a:cxnSpLocks/>
            </p:cNvCxnSpPr>
            <p:nvPr/>
          </p:nvCxnSpPr>
          <p:spPr>
            <a:xfrm>
              <a:off x="3308515" y="1380178"/>
              <a:ext cx="0" cy="1254013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7" name="L-Shape 76">
              <a:extLst>
                <a:ext uri="{FF2B5EF4-FFF2-40B4-BE49-F238E27FC236}">
                  <a16:creationId xmlns:a16="http://schemas.microsoft.com/office/drawing/2014/main" id="{47D2F445-5217-AEFC-E7E5-D871A8D8631A}"/>
                </a:ext>
              </a:extLst>
            </p:cNvPr>
            <p:cNvSpPr/>
            <p:nvPr/>
          </p:nvSpPr>
          <p:spPr>
            <a:xfrm rot="18848918">
              <a:off x="3220890" y="1909220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16F011-E6C6-6A80-6EF5-03A674A754DD}"/>
              </a:ext>
            </a:extLst>
          </p:cNvPr>
          <p:cNvGrpSpPr/>
          <p:nvPr/>
        </p:nvGrpSpPr>
        <p:grpSpPr>
          <a:xfrm>
            <a:off x="3316088" y="1159489"/>
            <a:ext cx="1427201" cy="1874879"/>
            <a:chOff x="3316088" y="1323265"/>
            <a:chExt cx="1427201" cy="18748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8421A2-2837-90D2-D8DC-803739945E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6088" y="1323265"/>
              <a:ext cx="1427201" cy="187487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L-Shape 28">
              <a:extLst>
                <a:ext uri="{FF2B5EF4-FFF2-40B4-BE49-F238E27FC236}">
                  <a16:creationId xmlns:a16="http://schemas.microsoft.com/office/drawing/2014/main" id="{09DCED0F-33DB-351A-F8D9-D7CFED2B9ADF}"/>
                </a:ext>
              </a:extLst>
            </p:cNvPr>
            <p:cNvSpPr/>
            <p:nvPr/>
          </p:nvSpPr>
          <p:spPr>
            <a:xfrm rot="16648895">
              <a:off x="3973322" y="2213280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4C6B46A-B824-EE95-2216-08C856A4FE20}"/>
                  </a:ext>
                </a:extLst>
              </p:cNvPr>
              <p:cNvSpPr/>
              <p:nvPr/>
            </p:nvSpPr>
            <p:spPr>
              <a:xfrm>
                <a:off x="3038358" y="547425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4C6B46A-B824-EE95-2216-08C856A4FE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358" y="547425"/>
                <a:ext cx="554559" cy="711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3BA6D92-A5E8-77E8-4CA3-1EFBE82E82D2}"/>
                  </a:ext>
                </a:extLst>
              </p:cNvPr>
              <p:cNvSpPr txBox="1"/>
              <p:nvPr/>
            </p:nvSpPr>
            <p:spPr>
              <a:xfrm>
                <a:off x="2978098" y="3317550"/>
                <a:ext cx="7282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kumimoji="0" lang="en-IN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4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3BA6D92-A5E8-77E8-4CA3-1EFBE82E8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098" y="3317550"/>
                <a:ext cx="72821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06D869AF-45BD-5DD7-77A6-9ADB356B873E}"/>
                  </a:ext>
                </a:extLst>
              </p:cNvPr>
              <p:cNvSpPr/>
              <p:nvPr/>
            </p:nvSpPr>
            <p:spPr>
              <a:xfrm>
                <a:off x="3057232" y="2380544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06D869AF-45BD-5DD7-77A6-9ADB356B8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232" y="2380544"/>
                <a:ext cx="554559" cy="711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ECEE7DC-A06B-BB45-D720-07F4E0993743}"/>
              </a:ext>
            </a:extLst>
          </p:cNvPr>
          <p:cNvSpPr/>
          <p:nvPr/>
        </p:nvSpPr>
        <p:spPr>
          <a:xfrm rot="10800000">
            <a:off x="3212967" y="110129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8E8726-9A73-D977-F999-CB88F50D38D8}"/>
              </a:ext>
            </a:extLst>
          </p:cNvPr>
          <p:cNvSpPr/>
          <p:nvPr/>
        </p:nvSpPr>
        <p:spPr>
          <a:xfrm rot="10800000">
            <a:off x="1760721" y="301969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4BCEDF-6C09-D660-F607-611A76FB1848}"/>
              </a:ext>
            </a:extLst>
          </p:cNvPr>
          <p:cNvSpPr/>
          <p:nvPr/>
        </p:nvSpPr>
        <p:spPr>
          <a:xfrm rot="10800000">
            <a:off x="4703281" y="300800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76AA24-7208-603B-FBF7-5B9D1BBEDBEC}"/>
              </a:ext>
            </a:extLst>
          </p:cNvPr>
          <p:cNvSpPr/>
          <p:nvPr/>
        </p:nvSpPr>
        <p:spPr>
          <a:xfrm rot="10800000">
            <a:off x="3217685" y="238239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AB6E20F-93FD-E5D0-78B1-14EABCFD5F5D}"/>
                  </a:ext>
                </a:extLst>
              </p:cNvPr>
              <p:cNvSpPr/>
              <p:nvPr/>
            </p:nvSpPr>
            <p:spPr>
              <a:xfrm>
                <a:off x="1596787" y="2988663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AB6E20F-93FD-E5D0-78B1-14EABCFD5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87" y="2988663"/>
                <a:ext cx="554559" cy="711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0A04970-7279-BF03-7551-016216C110A2}"/>
                  </a:ext>
                </a:extLst>
              </p:cNvPr>
              <p:cNvSpPr/>
              <p:nvPr/>
            </p:nvSpPr>
            <p:spPr>
              <a:xfrm>
                <a:off x="4529052" y="2985135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0A04970-7279-BF03-7551-016216C11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052" y="2985135"/>
                <a:ext cx="554559" cy="711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C6DEFD1-70C4-B1F2-EBDF-260834E41BFA}"/>
                  </a:ext>
                </a:extLst>
              </p:cNvPr>
              <p:cNvSpPr/>
              <p:nvPr/>
            </p:nvSpPr>
            <p:spPr>
              <a:xfrm>
                <a:off x="8435748" y="547425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C6DEFD1-70C4-B1F2-EBDF-260834E41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748" y="547425"/>
                <a:ext cx="554559" cy="711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CEB5306-D12F-F675-5941-B16C30D60439}"/>
                  </a:ext>
                </a:extLst>
              </p:cNvPr>
              <p:cNvSpPr txBox="1"/>
              <p:nvPr/>
            </p:nvSpPr>
            <p:spPr>
              <a:xfrm>
                <a:off x="8375488" y="3317550"/>
                <a:ext cx="7282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kumimoji="0" lang="en-IN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4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CEB5306-D12F-F675-5941-B16C30D60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488" y="3317550"/>
                <a:ext cx="728216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F1E5F7B-99F8-B6F9-1A03-58151B5EACE9}"/>
                  </a:ext>
                </a:extLst>
              </p:cNvPr>
              <p:cNvSpPr/>
              <p:nvPr/>
            </p:nvSpPr>
            <p:spPr>
              <a:xfrm>
                <a:off x="8454622" y="2380544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F1E5F7B-99F8-B6F9-1A03-58151B5EA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622" y="2380544"/>
                <a:ext cx="554559" cy="711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9AA5B3F4-DB88-F171-2BC8-DD6BBEAC5921}"/>
              </a:ext>
            </a:extLst>
          </p:cNvPr>
          <p:cNvSpPr/>
          <p:nvPr/>
        </p:nvSpPr>
        <p:spPr>
          <a:xfrm rot="10800000">
            <a:off x="8610357" y="110129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EC1425-7F77-F0CA-4E7D-B5C032DDDA54}"/>
              </a:ext>
            </a:extLst>
          </p:cNvPr>
          <p:cNvSpPr/>
          <p:nvPr/>
        </p:nvSpPr>
        <p:spPr>
          <a:xfrm rot="10800000">
            <a:off x="7158111" y="301969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F4FF817-313C-2738-9A26-BF5939456060}"/>
              </a:ext>
            </a:extLst>
          </p:cNvPr>
          <p:cNvSpPr/>
          <p:nvPr/>
        </p:nvSpPr>
        <p:spPr>
          <a:xfrm rot="10800000">
            <a:off x="10100671" y="300800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87887C9-E17D-33EA-4194-48B64735A3B2}"/>
              </a:ext>
            </a:extLst>
          </p:cNvPr>
          <p:cNvSpPr/>
          <p:nvPr/>
        </p:nvSpPr>
        <p:spPr>
          <a:xfrm rot="10800000">
            <a:off x="8615075" y="238239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0612DEC-2F8A-CD07-0572-D4EE94A4D6B6}"/>
                  </a:ext>
                </a:extLst>
              </p:cNvPr>
              <p:cNvSpPr/>
              <p:nvPr/>
            </p:nvSpPr>
            <p:spPr>
              <a:xfrm>
                <a:off x="6992626" y="2985135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0612DEC-2F8A-CD07-0572-D4EE94A4D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26" y="2985135"/>
                <a:ext cx="554559" cy="711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03CB04F-89EC-C0F7-1CA0-E4F672BCBE4F}"/>
                  </a:ext>
                </a:extLst>
              </p:cNvPr>
              <p:cNvSpPr/>
              <p:nvPr/>
            </p:nvSpPr>
            <p:spPr>
              <a:xfrm>
                <a:off x="9940349" y="2985135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03CB04F-89EC-C0F7-1CA0-E4F672BCBE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349" y="2985135"/>
                <a:ext cx="554559" cy="711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33436FC-8955-7786-FCF6-27D14FC8CA47}"/>
              </a:ext>
            </a:extLst>
          </p:cNvPr>
          <p:cNvSpPr txBox="1">
            <a:spLocks/>
          </p:cNvSpPr>
          <p:nvPr/>
        </p:nvSpPr>
        <p:spPr>
          <a:xfrm>
            <a:off x="6096830" y="3781887"/>
            <a:ext cx="2215910" cy="8024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b="1" u="sng" dirty="0">
                <a:solidFill>
                  <a:srgbClr val="002060"/>
                </a:solidFill>
              </a:rPr>
              <a:t>Edge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FEFC08AE-6813-CC53-32C4-C18DB4E9C3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6911" y="4401951"/>
                <a:ext cx="1824282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〈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〉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FEFC08AE-6813-CC53-32C4-C18DB4E9C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911" y="4401951"/>
                <a:ext cx="1824282" cy="6708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C1F1DF0-C59C-DCDB-9A11-C5C3F6D8CFFA}"/>
              </a:ext>
            </a:extLst>
          </p:cNvPr>
          <p:cNvSpPr txBox="1">
            <a:spLocks/>
          </p:cNvSpPr>
          <p:nvPr/>
        </p:nvSpPr>
        <p:spPr>
          <a:xfrm>
            <a:off x="152406" y="3629687"/>
            <a:ext cx="2435951" cy="8024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b="1" u="sng" dirty="0">
                <a:solidFill>
                  <a:srgbClr val="002060"/>
                </a:solidFill>
              </a:rPr>
              <a:t>Vertex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8A8BF026-A79A-DA7D-2E78-FC09EC0C12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685" y="4235558"/>
                <a:ext cx="1382790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8A8BF026-A79A-DA7D-2E78-FC09EC0C1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85" y="4235558"/>
                <a:ext cx="1382790" cy="6708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CA4B9E81-8197-89FC-3E28-07D5C13893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0070" y="4812946"/>
                <a:ext cx="1480625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CA4B9E81-8197-89FC-3E28-07D5C1389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70" y="4812946"/>
                <a:ext cx="1480625" cy="6708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576DC7ED-7181-DBA8-6713-70C31C504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342" y="5390334"/>
                <a:ext cx="1436405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576DC7ED-7181-DBA8-6713-70C31C504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42" y="5390334"/>
                <a:ext cx="1436405" cy="6708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>
                <a:extLst>
                  <a:ext uri="{FF2B5EF4-FFF2-40B4-BE49-F238E27FC236}">
                    <a16:creationId xmlns:a16="http://schemas.microsoft.com/office/drawing/2014/main" id="{FE360D63-1ABF-8A9E-E6A0-3DEC8B5AAC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342" y="5969447"/>
                <a:ext cx="1436405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>
                <a:extLst>
                  <a:ext uri="{FF2B5EF4-FFF2-40B4-BE49-F238E27FC236}">
                    <a16:creationId xmlns:a16="http://schemas.microsoft.com/office/drawing/2014/main" id="{FE360D63-1ABF-8A9E-E6A0-3DEC8B5AA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42" y="5969447"/>
                <a:ext cx="1436405" cy="6708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28A2028-275E-C309-9026-7B6B00AC7BED}"/>
              </a:ext>
            </a:extLst>
          </p:cNvPr>
          <p:cNvSpPr txBox="1">
            <a:spLocks/>
          </p:cNvSpPr>
          <p:nvPr/>
        </p:nvSpPr>
        <p:spPr>
          <a:xfrm>
            <a:off x="1580032" y="5562031"/>
            <a:ext cx="450281" cy="45122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B20721CC-BEA6-CEA0-1A3B-DB1500493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09842" y="4410454"/>
                <a:ext cx="1480625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〈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〉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B20721CC-BEA6-CEA0-1A3B-DB1500493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842" y="4410454"/>
                <a:ext cx="1480625" cy="67086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4">
                <a:extLst>
                  <a:ext uri="{FF2B5EF4-FFF2-40B4-BE49-F238E27FC236}">
                    <a16:creationId xmlns:a16="http://schemas.microsoft.com/office/drawing/2014/main" id="{6ACF2AB2-F631-1CF2-1084-51F9C050C7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53364" y="5182149"/>
                <a:ext cx="1951376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〈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〉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Content Placeholder 4">
                <a:extLst>
                  <a:ext uri="{FF2B5EF4-FFF2-40B4-BE49-F238E27FC236}">
                    <a16:creationId xmlns:a16="http://schemas.microsoft.com/office/drawing/2014/main" id="{6ACF2AB2-F631-1CF2-1084-51F9C050C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364" y="5182149"/>
                <a:ext cx="1951376" cy="67086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9AD4B359-EBB2-71A9-C292-ACA0660094CD}"/>
              </a:ext>
            </a:extLst>
          </p:cNvPr>
          <p:cNvSpPr txBox="1">
            <a:spLocks/>
          </p:cNvSpPr>
          <p:nvPr/>
        </p:nvSpPr>
        <p:spPr>
          <a:xfrm>
            <a:off x="1566384" y="4421976"/>
            <a:ext cx="450281" cy="45122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70" name="Content Placeholder 4">
            <a:extLst>
              <a:ext uri="{FF2B5EF4-FFF2-40B4-BE49-F238E27FC236}">
                <a16:creationId xmlns:a16="http://schemas.microsoft.com/office/drawing/2014/main" id="{A348C2E1-9F45-7771-ADD5-F88AD42A6EE1}"/>
              </a:ext>
            </a:extLst>
          </p:cNvPr>
          <p:cNvSpPr txBox="1">
            <a:spLocks/>
          </p:cNvSpPr>
          <p:nvPr/>
        </p:nvSpPr>
        <p:spPr>
          <a:xfrm>
            <a:off x="1566384" y="4425625"/>
            <a:ext cx="450281" cy="45122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7039A7A5-D2A3-C566-3CB9-02518B718CE9}"/>
              </a:ext>
            </a:extLst>
          </p:cNvPr>
          <p:cNvSpPr txBox="1">
            <a:spLocks/>
          </p:cNvSpPr>
          <p:nvPr/>
        </p:nvSpPr>
        <p:spPr>
          <a:xfrm>
            <a:off x="1566384" y="6139419"/>
            <a:ext cx="450281" cy="45122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4">
                <a:extLst>
                  <a:ext uri="{FF2B5EF4-FFF2-40B4-BE49-F238E27FC236}">
                    <a16:creationId xmlns:a16="http://schemas.microsoft.com/office/drawing/2014/main" id="{F2A5139B-F028-C14D-64DB-E7C2EEDE35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09842" y="5182149"/>
                <a:ext cx="1480625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〈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Content Placeholder 4">
                <a:extLst>
                  <a:ext uri="{FF2B5EF4-FFF2-40B4-BE49-F238E27FC236}">
                    <a16:creationId xmlns:a16="http://schemas.microsoft.com/office/drawing/2014/main" id="{F2A5139B-F028-C14D-64DB-E7C2EEDE3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842" y="5182149"/>
                <a:ext cx="1480625" cy="67086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4">
                <a:extLst>
                  <a:ext uri="{FF2B5EF4-FFF2-40B4-BE49-F238E27FC236}">
                    <a16:creationId xmlns:a16="http://schemas.microsoft.com/office/drawing/2014/main" id="{BF1B528A-0473-55F7-AEA6-C298295246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53364" y="5898114"/>
                <a:ext cx="1951376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〈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〉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Content Placeholder 4">
                <a:extLst>
                  <a:ext uri="{FF2B5EF4-FFF2-40B4-BE49-F238E27FC236}">
                    <a16:creationId xmlns:a16="http://schemas.microsoft.com/office/drawing/2014/main" id="{BF1B528A-0473-55F7-AEA6-C29829524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364" y="5898114"/>
                <a:ext cx="1951376" cy="67086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Content Placeholder 4">
            <a:extLst>
              <a:ext uri="{FF2B5EF4-FFF2-40B4-BE49-F238E27FC236}">
                <a16:creationId xmlns:a16="http://schemas.microsoft.com/office/drawing/2014/main" id="{7758D350-2D0F-DEDA-79BF-6098E2A24544}"/>
              </a:ext>
            </a:extLst>
          </p:cNvPr>
          <p:cNvSpPr txBox="1">
            <a:spLocks/>
          </p:cNvSpPr>
          <p:nvPr/>
        </p:nvSpPr>
        <p:spPr>
          <a:xfrm>
            <a:off x="1555543" y="4418327"/>
            <a:ext cx="450281" cy="45122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A22BD1FE-CE9F-D744-0730-2778AB599B92}"/>
              </a:ext>
            </a:extLst>
          </p:cNvPr>
          <p:cNvSpPr txBox="1">
            <a:spLocks/>
          </p:cNvSpPr>
          <p:nvPr/>
        </p:nvSpPr>
        <p:spPr>
          <a:xfrm>
            <a:off x="1555543" y="4995932"/>
            <a:ext cx="450281" cy="45122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4">
                <a:extLst>
                  <a:ext uri="{FF2B5EF4-FFF2-40B4-BE49-F238E27FC236}">
                    <a16:creationId xmlns:a16="http://schemas.microsoft.com/office/drawing/2014/main" id="{7DF309C1-F818-9A61-33DB-6D72F5BF5F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09895" y="5893257"/>
                <a:ext cx="1480625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〈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Content Placeholder 4">
                <a:extLst>
                  <a:ext uri="{FF2B5EF4-FFF2-40B4-BE49-F238E27FC236}">
                    <a16:creationId xmlns:a16="http://schemas.microsoft.com/office/drawing/2014/main" id="{7DF309C1-F818-9A61-33DB-6D72F5BF5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895" y="5893257"/>
                <a:ext cx="1480625" cy="67086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4">
                <a:extLst>
                  <a:ext uri="{FF2B5EF4-FFF2-40B4-BE49-F238E27FC236}">
                    <a16:creationId xmlns:a16="http://schemas.microsoft.com/office/drawing/2014/main" id="{7939862D-545E-600C-6CE6-9C2AC9C49B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47185" y="5182149"/>
                <a:ext cx="1951376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〈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〉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Content Placeholder 4">
                <a:extLst>
                  <a:ext uri="{FF2B5EF4-FFF2-40B4-BE49-F238E27FC236}">
                    <a16:creationId xmlns:a16="http://schemas.microsoft.com/office/drawing/2014/main" id="{7939862D-545E-600C-6CE6-9C2AC9C49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185" y="5182149"/>
                <a:ext cx="1951376" cy="67086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4">
                <a:extLst>
                  <a:ext uri="{FF2B5EF4-FFF2-40B4-BE49-F238E27FC236}">
                    <a16:creationId xmlns:a16="http://schemas.microsoft.com/office/drawing/2014/main" id="{59317585-C8E7-6029-4BD3-C1B4216F1B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87047" y="5195836"/>
                <a:ext cx="1480625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〈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Content Placeholder 4">
                <a:extLst>
                  <a:ext uri="{FF2B5EF4-FFF2-40B4-BE49-F238E27FC236}">
                    <a16:creationId xmlns:a16="http://schemas.microsoft.com/office/drawing/2014/main" id="{59317585-C8E7-6029-4BD3-C1B4216F1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047" y="5195836"/>
                <a:ext cx="1480625" cy="67086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Content Placeholder 4">
            <a:extLst>
              <a:ext uri="{FF2B5EF4-FFF2-40B4-BE49-F238E27FC236}">
                <a16:creationId xmlns:a16="http://schemas.microsoft.com/office/drawing/2014/main" id="{58E18A3D-F0E1-B674-F465-4C2315B9CF5B}"/>
              </a:ext>
            </a:extLst>
          </p:cNvPr>
          <p:cNvSpPr txBox="1">
            <a:spLocks/>
          </p:cNvSpPr>
          <p:nvPr/>
        </p:nvSpPr>
        <p:spPr>
          <a:xfrm>
            <a:off x="1580032" y="5562031"/>
            <a:ext cx="450281" cy="45122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84" name="Content Placeholder 4">
            <a:extLst>
              <a:ext uri="{FF2B5EF4-FFF2-40B4-BE49-F238E27FC236}">
                <a16:creationId xmlns:a16="http://schemas.microsoft.com/office/drawing/2014/main" id="{D54DD047-078B-A34C-125C-AB512784AD16}"/>
              </a:ext>
            </a:extLst>
          </p:cNvPr>
          <p:cNvSpPr txBox="1">
            <a:spLocks/>
          </p:cNvSpPr>
          <p:nvPr/>
        </p:nvSpPr>
        <p:spPr>
          <a:xfrm>
            <a:off x="1566384" y="6139419"/>
            <a:ext cx="450281" cy="45122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4">
                <a:extLst>
                  <a:ext uri="{FF2B5EF4-FFF2-40B4-BE49-F238E27FC236}">
                    <a16:creationId xmlns:a16="http://schemas.microsoft.com/office/drawing/2014/main" id="{1330148F-EFB3-047F-085A-AC6C578079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33656" y="4405094"/>
                <a:ext cx="1951376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〈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〉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5" name="Content Placeholder 4">
                <a:extLst>
                  <a:ext uri="{FF2B5EF4-FFF2-40B4-BE49-F238E27FC236}">
                    <a16:creationId xmlns:a16="http://schemas.microsoft.com/office/drawing/2014/main" id="{1330148F-EFB3-047F-085A-AC6C57807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656" y="4405094"/>
                <a:ext cx="1951376" cy="67086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Content Placeholder 4">
            <a:extLst>
              <a:ext uri="{FF2B5EF4-FFF2-40B4-BE49-F238E27FC236}">
                <a16:creationId xmlns:a16="http://schemas.microsoft.com/office/drawing/2014/main" id="{D5D58179-9B0B-194F-B9C7-786A2B22C199}"/>
              </a:ext>
            </a:extLst>
          </p:cNvPr>
          <p:cNvSpPr txBox="1">
            <a:spLocks/>
          </p:cNvSpPr>
          <p:nvPr/>
        </p:nvSpPr>
        <p:spPr>
          <a:xfrm>
            <a:off x="1555543" y="4998150"/>
            <a:ext cx="450281" cy="45122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89" name="Content Placeholder 4">
            <a:extLst>
              <a:ext uri="{FF2B5EF4-FFF2-40B4-BE49-F238E27FC236}">
                <a16:creationId xmlns:a16="http://schemas.microsoft.com/office/drawing/2014/main" id="{8A2A33DD-BAEE-E1E0-85BE-55A6F8B9F1B9}"/>
              </a:ext>
            </a:extLst>
          </p:cNvPr>
          <p:cNvSpPr txBox="1">
            <a:spLocks/>
          </p:cNvSpPr>
          <p:nvPr/>
        </p:nvSpPr>
        <p:spPr>
          <a:xfrm>
            <a:off x="1580032" y="5563619"/>
            <a:ext cx="450281" cy="45122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4">
                <a:extLst>
                  <a:ext uri="{FF2B5EF4-FFF2-40B4-BE49-F238E27FC236}">
                    <a16:creationId xmlns:a16="http://schemas.microsoft.com/office/drawing/2014/main" id="{3FB96793-1B8D-8008-BC19-42D2F1FBC1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87048" y="4409323"/>
                <a:ext cx="1480625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〈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4 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Content Placeholder 4">
                <a:extLst>
                  <a:ext uri="{FF2B5EF4-FFF2-40B4-BE49-F238E27FC236}">
                    <a16:creationId xmlns:a16="http://schemas.microsoft.com/office/drawing/2014/main" id="{3FB96793-1B8D-8008-BC19-42D2F1FBC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048" y="4409323"/>
                <a:ext cx="1480625" cy="67086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4">
                <a:extLst>
                  <a:ext uri="{FF2B5EF4-FFF2-40B4-BE49-F238E27FC236}">
                    <a16:creationId xmlns:a16="http://schemas.microsoft.com/office/drawing/2014/main" id="{C6012472-0C90-EA04-CB49-E136C6358F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33656" y="5893257"/>
                <a:ext cx="1951376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〈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〉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Content Placeholder 4">
                <a:extLst>
                  <a:ext uri="{FF2B5EF4-FFF2-40B4-BE49-F238E27FC236}">
                    <a16:creationId xmlns:a16="http://schemas.microsoft.com/office/drawing/2014/main" id="{C6012472-0C90-EA04-CB49-E136C6358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656" y="5893257"/>
                <a:ext cx="1951376" cy="67086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0957E03A-140D-7DEF-62ED-E129343E7A75}"/>
              </a:ext>
            </a:extLst>
          </p:cNvPr>
          <p:cNvSpPr txBox="1">
            <a:spLocks/>
          </p:cNvSpPr>
          <p:nvPr/>
        </p:nvSpPr>
        <p:spPr>
          <a:xfrm>
            <a:off x="1566384" y="6139419"/>
            <a:ext cx="450281" cy="45122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93" name="Content Placeholder 4">
            <a:extLst>
              <a:ext uri="{FF2B5EF4-FFF2-40B4-BE49-F238E27FC236}">
                <a16:creationId xmlns:a16="http://schemas.microsoft.com/office/drawing/2014/main" id="{76583B38-7A95-6D36-230F-39B71D283154}"/>
              </a:ext>
            </a:extLst>
          </p:cNvPr>
          <p:cNvSpPr txBox="1">
            <a:spLocks/>
          </p:cNvSpPr>
          <p:nvPr/>
        </p:nvSpPr>
        <p:spPr>
          <a:xfrm>
            <a:off x="1569080" y="5001977"/>
            <a:ext cx="450281" cy="45122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4">
                <a:extLst>
                  <a:ext uri="{FF2B5EF4-FFF2-40B4-BE49-F238E27FC236}">
                    <a16:creationId xmlns:a16="http://schemas.microsoft.com/office/drawing/2014/main" id="{2E80E634-CAED-CC3B-7722-8FB145100B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87047" y="5893645"/>
                <a:ext cx="1480625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〈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4" name="Content Placeholder 4">
                <a:extLst>
                  <a:ext uri="{FF2B5EF4-FFF2-40B4-BE49-F238E27FC236}">
                    <a16:creationId xmlns:a16="http://schemas.microsoft.com/office/drawing/2014/main" id="{2E80E634-CAED-CC3B-7722-8FB14510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047" y="5893645"/>
                <a:ext cx="1480625" cy="67086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21D0A8-1069-F200-F749-DFF68DE3F324}"/>
              </a:ext>
            </a:extLst>
          </p:cNvPr>
          <p:cNvCxnSpPr/>
          <p:nvPr/>
        </p:nvCxnSpPr>
        <p:spPr>
          <a:xfrm>
            <a:off x="7158111" y="4501440"/>
            <a:ext cx="0" cy="20471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75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60" grpId="0"/>
      <p:bldP spid="87" grpId="0"/>
      <p:bldP spid="5" grpId="0" animBg="1"/>
      <p:bldP spid="6" grpId="0" animBg="1"/>
      <p:bldP spid="7" grpId="0" animBg="1"/>
      <p:bldP spid="10" grpId="0" animBg="1"/>
      <p:bldP spid="34" grpId="0"/>
      <p:bldP spid="35" grpId="0"/>
      <p:bldP spid="43" grpId="0"/>
      <p:bldP spid="44" grpId="0"/>
      <p:bldP spid="46" grpId="0"/>
      <p:bldP spid="47" grpId="0" animBg="1"/>
      <p:bldP spid="48" grpId="0" animBg="1"/>
      <p:bldP spid="49" grpId="0" animBg="1"/>
      <p:bldP spid="50" grpId="0" animBg="1"/>
      <p:bldP spid="56" grpId="0"/>
      <p:bldP spid="57" grpId="0"/>
      <p:bldP spid="4" grpId="0"/>
      <p:bldP spid="9" grpId="0"/>
      <p:bldP spid="26" grpId="0" animBg="1"/>
      <p:bldP spid="26" grpId="1" animBg="1"/>
      <p:bldP spid="33" grpId="0"/>
      <p:bldP spid="68" grpId="0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3" grpId="0"/>
      <p:bldP spid="74" grpId="0"/>
      <p:bldP spid="75" grpId="0" animBg="1"/>
      <p:bldP spid="75" grpId="1" animBg="1"/>
      <p:bldP spid="76" grpId="0" animBg="1"/>
      <p:bldP spid="76" grpId="1" animBg="1"/>
      <p:bldP spid="78" grpId="0"/>
      <p:bldP spid="79" grpId="0"/>
      <p:bldP spid="82" grpId="0"/>
      <p:bldP spid="83" grpId="0" animBg="1"/>
      <p:bldP spid="83" grpId="1" animBg="1"/>
      <p:bldP spid="84" grpId="0" animBg="1"/>
      <p:bldP spid="84" grpId="1" animBg="1"/>
      <p:bldP spid="85" grpId="0"/>
      <p:bldP spid="86" grpId="0" animBg="1"/>
      <p:bldP spid="86" grpId="1" animBg="1"/>
      <p:bldP spid="89" grpId="0" animBg="1"/>
      <p:bldP spid="89" grpId="1" animBg="1"/>
      <p:bldP spid="90" grpId="0"/>
      <p:bldP spid="91" grpId="0"/>
      <p:bldP spid="92" grpId="0" animBg="1"/>
      <p:bldP spid="92" grpId="1" animBg="1"/>
      <p:bldP spid="93" grpId="0" animBg="1"/>
      <p:bldP spid="93" grpId="1" animBg="1"/>
      <p:bldP spid="9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B4FACC-0CAA-D015-3B68-AEF67AE17F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B4FACC-0CAA-D015-3B68-AEF67AE17F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4128DD94-65EF-D227-7EBF-E579658350C5}"/>
              </a:ext>
            </a:extLst>
          </p:cNvPr>
          <p:cNvSpPr txBox="1">
            <a:spLocks/>
          </p:cNvSpPr>
          <p:nvPr/>
        </p:nvSpPr>
        <p:spPr>
          <a:xfrm>
            <a:off x="948132" y="4327427"/>
            <a:ext cx="10656454" cy="61026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dirty="0">
                <a:solidFill>
                  <a:srgbClr val="002060"/>
                </a:solidFill>
              </a:rPr>
              <a:t>Thus, all the conditions of isomorphism are satisfied.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6F190282-CE53-699C-4BBA-3DAE7CCA0DA3}"/>
              </a:ext>
            </a:extLst>
          </p:cNvPr>
          <p:cNvSpPr/>
          <p:nvPr/>
        </p:nvSpPr>
        <p:spPr>
          <a:xfrm>
            <a:off x="276487" y="4427522"/>
            <a:ext cx="644592" cy="401354"/>
          </a:xfrm>
          <a:prstGeom prst="rightArrow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4">
                <a:extLst>
                  <a:ext uri="{FF2B5EF4-FFF2-40B4-BE49-F238E27FC236}">
                    <a16:creationId xmlns:a16="http://schemas.microsoft.com/office/drawing/2014/main" id="{00A5E281-B112-7A1C-4AE5-1628763BA1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8132" y="5013439"/>
                <a:ext cx="1751605" cy="6710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Content Placeholder 4">
                <a:extLst>
                  <a:ext uri="{FF2B5EF4-FFF2-40B4-BE49-F238E27FC236}">
                    <a16:creationId xmlns:a16="http://schemas.microsoft.com/office/drawing/2014/main" id="{00A5E281-B112-7A1C-4AE5-1628763BA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32" y="5013439"/>
                <a:ext cx="1751605" cy="6710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7AFE8E2-269B-E2BC-6258-983EC342F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688" y="533795"/>
            <a:ext cx="8900931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8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 animBg="1"/>
      <p:bldP spid="5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57912-557C-6F8A-A5E7-1D6F7FF062E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3793362" y="2097172"/>
            <a:ext cx="1420624" cy="147242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C790AB-62A4-0AF3-9409-81907F012EB3}"/>
              </a:ext>
            </a:extLst>
          </p:cNvPr>
          <p:cNvCxnSpPr>
            <a:cxnSpLocks/>
          </p:cNvCxnSpPr>
          <p:nvPr/>
        </p:nvCxnSpPr>
        <p:spPr>
          <a:xfrm flipH="1">
            <a:off x="2370424" y="2105916"/>
            <a:ext cx="1388605" cy="138335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1FE39B-2530-3002-CFBA-42ABDFD30035}"/>
              </a:ext>
            </a:extLst>
          </p:cNvPr>
          <p:cNvCxnSpPr>
            <a:cxnSpLocks/>
          </p:cNvCxnSpPr>
          <p:nvPr/>
        </p:nvCxnSpPr>
        <p:spPr>
          <a:xfrm rot="16200000">
            <a:off x="3753617" y="2051957"/>
            <a:ext cx="0" cy="2916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EE5C5F1-F145-410B-A9C7-0850B749B41C}"/>
              </a:ext>
            </a:extLst>
          </p:cNvPr>
          <p:cNvSpPr/>
          <p:nvPr/>
        </p:nvSpPr>
        <p:spPr>
          <a:xfrm>
            <a:off x="1978924" y="803121"/>
            <a:ext cx="8871046" cy="711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30000"/>
              </a:lnSpc>
            </a:pPr>
            <a:r>
              <a:rPr kumimoji="0" lang="en-IN" sz="2800" b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</a:rPr>
              <a:t>Check whether the given pair of graphs are isomorphic or not.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Example:3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3B9525B-B7C3-9576-A17F-D0944FF84C16}"/>
              </a:ext>
            </a:extLst>
          </p:cNvPr>
          <p:cNvSpPr/>
          <p:nvPr/>
        </p:nvSpPr>
        <p:spPr>
          <a:xfrm>
            <a:off x="187055" y="4661065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4C6B46A-B824-EE95-2216-08C856A4FE20}"/>
                  </a:ext>
                </a:extLst>
              </p:cNvPr>
              <p:cNvSpPr/>
              <p:nvPr/>
            </p:nvSpPr>
            <p:spPr>
              <a:xfrm>
                <a:off x="3516083" y="1438884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4C6B46A-B824-EE95-2216-08C856A4FE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083" y="1438884"/>
                <a:ext cx="554559" cy="711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3BA6D92-A5E8-77E8-4CA3-1EFBE82E82D2}"/>
                  </a:ext>
                </a:extLst>
              </p:cNvPr>
              <p:cNvSpPr txBox="1"/>
              <p:nvPr/>
            </p:nvSpPr>
            <p:spPr>
              <a:xfrm>
                <a:off x="3400929" y="3786940"/>
                <a:ext cx="7282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kumimoji="0" lang="en-IN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4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3BA6D92-A5E8-77E8-4CA3-1EFBE82E8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929" y="3786940"/>
                <a:ext cx="72821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4">
                <a:extLst>
                  <a:ext uri="{FF2B5EF4-FFF2-40B4-BE49-F238E27FC236}">
                    <a16:creationId xmlns:a16="http://schemas.microsoft.com/office/drawing/2014/main" id="{20E0F5F6-DD5E-93E9-4EEA-22FC5573DD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9869" y="4623870"/>
                <a:ext cx="5793672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2" name="Content Placeholder 4">
                <a:extLst>
                  <a:ext uri="{FF2B5EF4-FFF2-40B4-BE49-F238E27FC236}">
                    <a16:creationId xmlns:a16="http://schemas.microsoft.com/office/drawing/2014/main" id="{20E0F5F6-DD5E-93E9-4EEA-22FC5573D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69" y="4623870"/>
                <a:ext cx="5793672" cy="676105"/>
              </a:xfrm>
              <a:prstGeom prst="rect">
                <a:avLst/>
              </a:prstGeom>
              <a:blipFill>
                <a:blip r:embed="rId5"/>
                <a:stretch>
                  <a:fillRect l="-2103" b="-20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4">
                <a:extLst>
                  <a:ext uri="{FF2B5EF4-FFF2-40B4-BE49-F238E27FC236}">
                    <a16:creationId xmlns:a16="http://schemas.microsoft.com/office/drawing/2014/main" id="{B51FBB5E-E555-A404-F196-2F3412CFCC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9869" y="5447088"/>
                <a:ext cx="3792471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Here,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Content Placeholder 4">
                <a:extLst>
                  <a:ext uri="{FF2B5EF4-FFF2-40B4-BE49-F238E27FC236}">
                    <a16:creationId xmlns:a16="http://schemas.microsoft.com/office/drawing/2014/main" id="{B51FBB5E-E555-A404-F196-2F3412CFC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69" y="5447088"/>
                <a:ext cx="3792471" cy="676105"/>
              </a:xfrm>
              <a:prstGeom prst="rect">
                <a:avLst/>
              </a:prstGeom>
              <a:blipFill>
                <a:blip r:embed="rId6"/>
                <a:stretch>
                  <a:fillRect l="-3215" b="-20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4">
                <a:extLst>
                  <a:ext uri="{FF2B5EF4-FFF2-40B4-BE49-F238E27FC236}">
                    <a16:creationId xmlns:a16="http://schemas.microsoft.com/office/drawing/2014/main" id="{1EC4F30A-F211-EAD9-D015-85F9D6F5E9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9931" y="5447088"/>
                <a:ext cx="3792471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Content Placeholder 4">
                <a:extLst>
                  <a:ext uri="{FF2B5EF4-FFF2-40B4-BE49-F238E27FC236}">
                    <a16:creationId xmlns:a16="http://schemas.microsoft.com/office/drawing/2014/main" id="{1EC4F30A-F211-EAD9-D015-85F9D6F5E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931" y="5447088"/>
                <a:ext cx="3792471" cy="676105"/>
              </a:xfrm>
              <a:prstGeom prst="rect">
                <a:avLst/>
              </a:prstGeom>
              <a:blipFill>
                <a:blip r:embed="rId7"/>
                <a:stretch>
                  <a:fillRect l="-3215" b="-20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ECEE7DC-A06B-BB45-D720-07F4E0993743}"/>
              </a:ext>
            </a:extLst>
          </p:cNvPr>
          <p:cNvSpPr/>
          <p:nvPr/>
        </p:nvSpPr>
        <p:spPr>
          <a:xfrm rot="10800000">
            <a:off x="3690692" y="199275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8E8726-9A73-D977-F999-CB88F50D38D8}"/>
              </a:ext>
            </a:extLst>
          </p:cNvPr>
          <p:cNvSpPr/>
          <p:nvPr/>
        </p:nvSpPr>
        <p:spPr>
          <a:xfrm rot="10800000">
            <a:off x="2238446" y="341983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4BCEDF-6C09-D660-F607-611A76FB1848}"/>
              </a:ext>
            </a:extLst>
          </p:cNvPr>
          <p:cNvSpPr/>
          <p:nvPr/>
        </p:nvSpPr>
        <p:spPr>
          <a:xfrm rot="10800000">
            <a:off x="5060346" y="341595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8" name="L-Shape 27">
            <a:extLst>
              <a:ext uri="{FF2B5EF4-FFF2-40B4-BE49-F238E27FC236}">
                <a16:creationId xmlns:a16="http://schemas.microsoft.com/office/drawing/2014/main" id="{ACCD926A-12F2-FE1E-D138-4C06EED76A93}"/>
              </a:ext>
            </a:extLst>
          </p:cNvPr>
          <p:cNvSpPr/>
          <p:nvPr/>
        </p:nvSpPr>
        <p:spPr>
          <a:xfrm rot="13448918">
            <a:off x="3640526" y="3415951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9" name="L-Shape 28">
            <a:extLst>
              <a:ext uri="{FF2B5EF4-FFF2-40B4-BE49-F238E27FC236}">
                <a16:creationId xmlns:a16="http://schemas.microsoft.com/office/drawing/2014/main" id="{09DCED0F-33DB-351A-F8D9-D7CFED2B9ADF}"/>
              </a:ext>
            </a:extLst>
          </p:cNvPr>
          <p:cNvSpPr/>
          <p:nvPr/>
        </p:nvSpPr>
        <p:spPr>
          <a:xfrm rot="16200000">
            <a:off x="4331772" y="2656780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0" name="L-Shape 29">
            <a:extLst>
              <a:ext uri="{FF2B5EF4-FFF2-40B4-BE49-F238E27FC236}">
                <a16:creationId xmlns:a16="http://schemas.microsoft.com/office/drawing/2014/main" id="{9AD97E8F-6849-2AF5-1D59-4D3396BFF7C7}"/>
              </a:ext>
            </a:extLst>
          </p:cNvPr>
          <p:cNvSpPr/>
          <p:nvPr/>
        </p:nvSpPr>
        <p:spPr>
          <a:xfrm rot="5400000" flipV="1">
            <a:off x="2928975" y="2751357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AB6E20F-93FD-E5D0-78B1-14EABCFD5F5D}"/>
                  </a:ext>
                </a:extLst>
              </p:cNvPr>
              <p:cNvSpPr/>
              <p:nvPr/>
            </p:nvSpPr>
            <p:spPr>
              <a:xfrm>
                <a:off x="2058811" y="3427504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AB6E20F-93FD-E5D0-78B1-14EABCFD5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811" y="3427504"/>
                <a:ext cx="554559" cy="711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0A04970-7279-BF03-7551-016216C110A2}"/>
                  </a:ext>
                </a:extLst>
              </p:cNvPr>
              <p:cNvSpPr/>
              <p:nvPr/>
            </p:nvSpPr>
            <p:spPr>
              <a:xfrm>
                <a:off x="4916705" y="3415952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0A04970-7279-BF03-7551-016216C11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05" y="3415952"/>
                <a:ext cx="554559" cy="711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E436D8-9704-63A2-361F-55BF7B21A7D2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8455287" y="2085620"/>
            <a:ext cx="1420624" cy="147242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00062F-9FFD-34C8-3B8C-44130B8E94F5}"/>
              </a:ext>
            </a:extLst>
          </p:cNvPr>
          <p:cNvCxnSpPr>
            <a:cxnSpLocks/>
          </p:cNvCxnSpPr>
          <p:nvPr/>
        </p:nvCxnSpPr>
        <p:spPr>
          <a:xfrm flipH="1">
            <a:off x="7032349" y="2094364"/>
            <a:ext cx="1388605" cy="138335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E0CB28-DF7B-7598-CD35-F2DF924695A2}"/>
              </a:ext>
            </a:extLst>
          </p:cNvPr>
          <p:cNvCxnSpPr>
            <a:cxnSpLocks/>
          </p:cNvCxnSpPr>
          <p:nvPr/>
        </p:nvCxnSpPr>
        <p:spPr>
          <a:xfrm rot="16200000">
            <a:off x="8415542" y="2040405"/>
            <a:ext cx="0" cy="2916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14F41FA-4AA1-6026-7373-13CE80C0581F}"/>
              </a:ext>
            </a:extLst>
          </p:cNvPr>
          <p:cNvSpPr/>
          <p:nvPr/>
        </p:nvSpPr>
        <p:spPr>
          <a:xfrm rot="10800000">
            <a:off x="8352617" y="198120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AB3B0B8-D5FF-0ACF-9B1F-0D2E765E8B7B}"/>
              </a:ext>
            </a:extLst>
          </p:cNvPr>
          <p:cNvSpPr/>
          <p:nvPr/>
        </p:nvSpPr>
        <p:spPr>
          <a:xfrm rot="10800000">
            <a:off x="6900371" y="340828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44F979-EFEC-DD2A-9586-23794813AE0A}"/>
              </a:ext>
            </a:extLst>
          </p:cNvPr>
          <p:cNvSpPr/>
          <p:nvPr/>
        </p:nvSpPr>
        <p:spPr>
          <a:xfrm rot="10800000">
            <a:off x="9722271" y="340440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720BC8EB-8A54-C929-858B-8E0BFBA01995}"/>
              </a:ext>
            </a:extLst>
          </p:cNvPr>
          <p:cNvSpPr/>
          <p:nvPr/>
        </p:nvSpPr>
        <p:spPr>
          <a:xfrm rot="13448918">
            <a:off x="8302451" y="3404399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B412B626-879B-C133-6209-DD34C4FF1BDB}"/>
              </a:ext>
            </a:extLst>
          </p:cNvPr>
          <p:cNvSpPr/>
          <p:nvPr/>
        </p:nvSpPr>
        <p:spPr>
          <a:xfrm rot="5400000">
            <a:off x="9051678" y="2707595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3350A39D-87CB-28C3-95C6-B336175E5D2D}"/>
              </a:ext>
            </a:extLst>
          </p:cNvPr>
          <p:cNvSpPr/>
          <p:nvPr/>
        </p:nvSpPr>
        <p:spPr>
          <a:xfrm rot="16200000" flipV="1">
            <a:off x="7663073" y="2684420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A430E7C-22FC-4389-BB19-33C404F4989E}"/>
                  </a:ext>
                </a:extLst>
              </p:cNvPr>
              <p:cNvSpPr/>
              <p:nvPr/>
            </p:nvSpPr>
            <p:spPr>
              <a:xfrm>
                <a:off x="6745989" y="3406779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A430E7C-22FC-4389-BB19-33C404F498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989" y="3406779"/>
                <a:ext cx="554559" cy="711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323187C-E7AD-021C-5BE6-3411AA097A6C}"/>
                  </a:ext>
                </a:extLst>
              </p:cNvPr>
              <p:cNvSpPr/>
              <p:nvPr/>
            </p:nvSpPr>
            <p:spPr>
              <a:xfrm>
                <a:off x="9578630" y="3404400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323187C-E7AD-021C-5BE6-3411AA09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630" y="3404400"/>
                <a:ext cx="554559" cy="711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9AE46BA-94CD-FB20-9B83-7EA54ABA3F05}"/>
                  </a:ext>
                </a:extLst>
              </p:cNvPr>
              <p:cNvSpPr/>
              <p:nvPr/>
            </p:nvSpPr>
            <p:spPr>
              <a:xfrm>
                <a:off x="8165337" y="1402419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9AE46BA-94CD-FB20-9B83-7EA54ABA3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337" y="1402419"/>
                <a:ext cx="554559" cy="711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9C78B8-A80E-E03C-FA1D-7DBA9EA37079}"/>
                  </a:ext>
                </a:extLst>
              </p:cNvPr>
              <p:cNvSpPr txBox="1"/>
              <p:nvPr/>
            </p:nvSpPr>
            <p:spPr>
              <a:xfrm>
                <a:off x="8066757" y="3748254"/>
                <a:ext cx="7282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kumimoji="0" lang="en-IN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4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9C78B8-A80E-E03C-FA1D-7DBA9EA37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757" y="3748254"/>
                <a:ext cx="728216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64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614F68A-188C-7388-8D4E-DCECA4599515}"/>
              </a:ext>
            </a:extLst>
          </p:cNvPr>
          <p:cNvSpPr txBox="1">
            <a:spLocks/>
          </p:cNvSpPr>
          <p:nvPr/>
        </p:nvSpPr>
        <p:spPr>
          <a:xfrm>
            <a:off x="109518" y="752890"/>
            <a:ext cx="12055186" cy="1024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/>
            <a:r>
              <a:rPr lang="en-IN" sz="2800" dirty="0">
                <a:solidFill>
                  <a:srgbClr val="002060"/>
                </a:solidFill>
              </a:rPr>
              <a:t>In real – life, the best example of graph structure is </a:t>
            </a:r>
            <a:r>
              <a:rPr lang="en-IN" sz="2800" dirty="0">
                <a:solidFill>
                  <a:srgbClr val="FF0000"/>
                </a:solidFill>
              </a:rPr>
              <a:t>GPS</a:t>
            </a:r>
            <a:r>
              <a:rPr lang="en-IN" sz="2800" dirty="0">
                <a:solidFill>
                  <a:srgbClr val="002060"/>
                </a:solidFill>
              </a:rPr>
              <a:t>, where you can track the path or know the direction of the road.</a:t>
            </a:r>
            <a:endParaRPr lang="en-IN" sz="28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54583B69-9A85-BFB8-287A-0CB2837751CD}"/>
              </a:ext>
            </a:extLst>
          </p:cNvPr>
          <p:cNvSpPr txBox="1">
            <a:spLocks/>
          </p:cNvSpPr>
          <p:nvPr/>
        </p:nvSpPr>
        <p:spPr>
          <a:xfrm>
            <a:off x="109517" y="5138202"/>
            <a:ext cx="12055185" cy="111642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/>
            <a:r>
              <a:rPr lang="en-IN" sz="2800" dirty="0">
                <a:solidFill>
                  <a:srgbClr val="002060"/>
                </a:solidFill>
              </a:rPr>
              <a:t>Graph theory continues to play a </a:t>
            </a:r>
            <a:r>
              <a:rPr lang="en-IN" sz="2800" dirty="0">
                <a:solidFill>
                  <a:srgbClr val="FF0000"/>
                </a:solidFill>
              </a:rPr>
              <a:t>crucial role</a:t>
            </a:r>
            <a:r>
              <a:rPr lang="en-IN" sz="2800" dirty="0">
                <a:solidFill>
                  <a:srgbClr val="002060"/>
                </a:solidFill>
              </a:rPr>
              <a:t> in advancing our understanding of complex systems and optimizing processes in our interconnected world.</a:t>
            </a:r>
            <a:endParaRPr lang="en-IN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E4D1F7-7F5A-4644-EF23-AFC9248B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78" y="2186092"/>
            <a:ext cx="5065196" cy="25199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774C4B-0E51-E98D-19A9-A0AEFB9C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407" y="1907828"/>
            <a:ext cx="5438775" cy="3238500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AA09FF24-8D26-7225-540B-BF7AA9FF1E11}"/>
              </a:ext>
            </a:extLst>
          </p:cNvPr>
          <p:cNvSpPr txBox="1">
            <a:spLocks/>
          </p:cNvSpPr>
          <p:nvPr/>
        </p:nvSpPr>
        <p:spPr>
          <a:xfrm>
            <a:off x="3348303" y="4775228"/>
            <a:ext cx="5632207" cy="33602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800" dirty="0">
                <a:solidFill>
                  <a:srgbClr val="002060"/>
                </a:solidFill>
              </a:rPr>
              <a:t>Image Resource: </a:t>
            </a:r>
            <a:r>
              <a:rPr lang="en-IN" sz="800" dirty="0">
                <a:solidFill>
                  <a:srgbClr val="002060"/>
                </a:solidFill>
                <a:hlinkClick r:id="rId4"/>
              </a:rPr>
              <a:t>https://www.freecodecamp.org/news/data-structures-101-graphs-a-visual-introduction-for-beginners-6d88f36ec768/</a:t>
            </a:r>
            <a:r>
              <a:rPr lang="en-IN" sz="800" dirty="0">
                <a:solidFill>
                  <a:srgbClr val="00206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424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21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86A521-8296-EEC9-BD8A-DB0015444F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86A521-8296-EEC9-BD8A-DB0015444F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D06B647F-B4F3-CCB3-60CD-E66368A9F9E5}"/>
              </a:ext>
            </a:extLst>
          </p:cNvPr>
          <p:cNvGraphicFramePr>
            <a:graphicFrameLocks noGrp="1"/>
          </p:cNvGraphicFramePr>
          <p:nvPr/>
        </p:nvGraphicFramePr>
        <p:xfrm>
          <a:off x="271342" y="819839"/>
          <a:ext cx="4232419" cy="27718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72588">
                  <a:extLst>
                    <a:ext uri="{9D8B030D-6E8A-4147-A177-3AD203B41FA5}">
                      <a16:colId xmlns:a16="http://schemas.microsoft.com/office/drawing/2014/main" val="2512656836"/>
                    </a:ext>
                  </a:extLst>
                </a:gridCol>
                <a:gridCol w="1744930">
                  <a:extLst>
                    <a:ext uri="{9D8B030D-6E8A-4147-A177-3AD203B41FA5}">
                      <a16:colId xmlns:a16="http://schemas.microsoft.com/office/drawing/2014/main" val="56593959"/>
                    </a:ext>
                  </a:extLst>
                </a:gridCol>
                <a:gridCol w="1514901">
                  <a:extLst>
                    <a:ext uri="{9D8B030D-6E8A-4147-A177-3AD203B41FA5}">
                      <a16:colId xmlns:a16="http://schemas.microsoft.com/office/drawing/2014/main" val="3427341550"/>
                    </a:ext>
                  </a:extLst>
                </a:gridCol>
              </a:tblGrid>
              <a:tr h="554367">
                <a:tc gridSpan="3"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745468"/>
                  </a:ext>
                </a:extLst>
              </a:tr>
              <a:tr h="554367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129248"/>
                  </a:ext>
                </a:extLst>
              </a:tr>
              <a:tr h="554367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314696"/>
                  </a:ext>
                </a:extLst>
              </a:tr>
              <a:tr h="554367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238233"/>
                  </a:ext>
                </a:extLst>
              </a:tr>
              <a:tr h="554367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766710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291892D-379F-6D01-2A08-E7F1AFF9590A}"/>
              </a:ext>
            </a:extLst>
          </p:cNvPr>
          <p:cNvSpPr txBox="1"/>
          <p:nvPr/>
        </p:nvSpPr>
        <p:spPr>
          <a:xfrm>
            <a:off x="235389" y="1428221"/>
            <a:ext cx="105240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vertex</a:t>
            </a:r>
            <a:endParaRPr lang="en-IN" sz="1600" b="1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FEE3B2-129F-0025-0328-DDB3E33BCDA6}"/>
              </a:ext>
            </a:extLst>
          </p:cNvPr>
          <p:cNvSpPr txBox="1"/>
          <p:nvPr/>
        </p:nvSpPr>
        <p:spPr>
          <a:xfrm>
            <a:off x="1234257" y="1437577"/>
            <a:ext cx="174594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out – degree </a:t>
            </a:r>
            <a:endParaRPr lang="en-IN" sz="1600" b="1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A14802-F36B-7D8C-8DD3-C737C251B4A3}"/>
              </a:ext>
            </a:extLst>
          </p:cNvPr>
          <p:cNvSpPr txBox="1"/>
          <p:nvPr/>
        </p:nvSpPr>
        <p:spPr>
          <a:xfrm>
            <a:off x="2904308" y="1458489"/>
            <a:ext cx="1675349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in – degree </a:t>
            </a:r>
            <a:endParaRPr lang="en-IN" sz="16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DD72648-4286-5C49-68CC-67988EE6BDBC}"/>
                  </a:ext>
                </a:extLst>
              </p:cNvPr>
              <p:cNvSpPr txBox="1"/>
              <p:nvPr/>
            </p:nvSpPr>
            <p:spPr>
              <a:xfrm>
                <a:off x="1986298" y="819839"/>
                <a:ext cx="66080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DD72648-4286-5C49-68CC-67988EE6B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298" y="819839"/>
                <a:ext cx="6608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51C9AA9-7979-4927-E1C0-9116236C34A4}"/>
                  </a:ext>
                </a:extLst>
              </p:cNvPr>
              <p:cNvSpPr txBox="1"/>
              <p:nvPr/>
            </p:nvSpPr>
            <p:spPr>
              <a:xfrm>
                <a:off x="455447" y="1929862"/>
                <a:ext cx="630371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51C9AA9-7979-4927-E1C0-9116236C3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47" y="1929862"/>
                <a:ext cx="630371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F60DAD-DDE2-5FBB-FD27-1446948C6993}"/>
                  </a:ext>
                </a:extLst>
              </p:cNvPr>
              <p:cNvSpPr txBox="1"/>
              <p:nvPr/>
            </p:nvSpPr>
            <p:spPr>
              <a:xfrm>
                <a:off x="449614" y="2471087"/>
                <a:ext cx="630371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F60DAD-DDE2-5FBB-FD27-1446948C6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4" y="2471087"/>
                <a:ext cx="630371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322E867-8AFB-7AC9-E3C3-7D8228BCB597}"/>
                  </a:ext>
                </a:extLst>
              </p:cNvPr>
              <p:cNvSpPr txBox="1"/>
              <p:nvPr/>
            </p:nvSpPr>
            <p:spPr>
              <a:xfrm>
                <a:off x="449614" y="3033828"/>
                <a:ext cx="630371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322E867-8AFB-7AC9-E3C3-7D8228BCB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4" y="3033828"/>
                <a:ext cx="630371" cy="461665"/>
              </a:xfrm>
              <a:prstGeom prst="rect">
                <a:avLst/>
              </a:prstGeom>
              <a:blipFill>
                <a:blip r:embed="rId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336482-E8B4-152D-5D79-77C130A53F2E}"/>
                  </a:ext>
                </a:extLst>
              </p:cNvPr>
              <p:cNvSpPr txBox="1"/>
              <p:nvPr/>
            </p:nvSpPr>
            <p:spPr>
              <a:xfrm>
                <a:off x="1893253" y="1969449"/>
                <a:ext cx="481917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336482-E8B4-152D-5D79-77C130A53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253" y="1969449"/>
                <a:ext cx="48191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29F3494-4D8F-74E2-7107-87A8E4C2728E}"/>
                  </a:ext>
                </a:extLst>
              </p:cNvPr>
              <p:cNvSpPr txBox="1"/>
              <p:nvPr/>
            </p:nvSpPr>
            <p:spPr>
              <a:xfrm>
                <a:off x="3515164" y="1969449"/>
                <a:ext cx="481917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29F3494-4D8F-74E2-7107-87A8E4C27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164" y="1969449"/>
                <a:ext cx="48191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9400A30-0EE8-7818-BED7-45B4F19EDF98}"/>
                  </a:ext>
                </a:extLst>
              </p:cNvPr>
              <p:cNvSpPr txBox="1"/>
              <p:nvPr/>
            </p:nvSpPr>
            <p:spPr>
              <a:xfrm>
                <a:off x="1804860" y="2514625"/>
                <a:ext cx="630371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9400A30-0EE8-7818-BED7-45B4F19ED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860" y="2514625"/>
                <a:ext cx="63037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598A474-4A78-AA81-9F3B-BBC14F0BE805}"/>
                  </a:ext>
                </a:extLst>
              </p:cNvPr>
              <p:cNvSpPr txBox="1"/>
              <p:nvPr/>
            </p:nvSpPr>
            <p:spPr>
              <a:xfrm>
                <a:off x="3500681" y="2498918"/>
                <a:ext cx="481917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598A474-4A78-AA81-9F3B-BBC14F0BE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681" y="2498918"/>
                <a:ext cx="48191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03A6DA7-BC9C-2A10-BFFE-B375E19F036D}"/>
                  </a:ext>
                </a:extLst>
              </p:cNvPr>
              <p:cNvSpPr txBox="1"/>
              <p:nvPr/>
            </p:nvSpPr>
            <p:spPr>
              <a:xfrm>
                <a:off x="1805747" y="3084084"/>
                <a:ext cx="630371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03A6DA7-BC9C-2A10-BFFE-B375E19F0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747" y="3084084"/>
                <a:ext cx="63037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7141DC0-A5A7-7E8C-C96E-2664900B8136}"/>
                  </a:ext>
                </a:extLst>
              </p:cNvPr>
              <p:cNvSpPr txBox="1"/>
              <p:nvPr/>
            </p:nvSpPr>
            <p:spPr>
              <a:xfrm>
                <a:off x="3511605" y="3077682"/>
                <a:ext cx="470993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7141DC0-A5A7-7E8C-C96E-2664900B8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605" y="3077682"/>
                <a:ext cx="47099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7724346-B333-4BE2-B821-B085B5D603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67280" y="674853"/>
            <a:ext cx="3414056" cy="3054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03FF2E-61EC-E698-6395-5F5905EAF0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2649" y="661208"/>
            <a:ext cx="3383573" cy="3054361"/>
          </a:xfrm>
          <a:prstGeom prst="rect">
            <a:avLst/>
          </a:prstGeom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4AD6CECD-BC0E-F2A0-C751-087B9D1F3DBD}"/>
              </a:ext>
            </a:extLst>
          </p:cNvPr>
          <p:cNvGraphicFramePr>
            <a:graphicFrameLocks noGrp="1"/>
          </p:cNvGraphicFramePr>
          <p:nvPr/>
        </p:nvGraphicFramePr>
        <p:xfrm>
          <a:off x="275552" y="3744597"/>
          <a:ext cx="4232419" cy="27718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72588">
                  <a:extLst>
                    <a:ext uri="{9D8B030D-6E8A-4147-A177-3AD203B41FA5}">
                      <a16:colId xmlns:a16="http://schemas.microsoft.com/office/drawing/2014/main" val="2512656836"/>
                    </a:ext>
                  </a:extLst>
                </a:gridCol>
                <a:gridCol w="1744930">
                  <a:extLst>
                    <a:ext uri="{9D8B030D-6E8A-4147-A177-3AD203B41FA5}">
                      <a16:colId xmlns:a16="http://schemas.microsoft.com/office/drawing/2014/main" val="56593959"/>
                    </a:ext>
                  </a:extLst>
                </a:gridCol>
                <a:gridCol w="1514901">
                  <a:extLst>
                    <a:ext uri="{9D8B030D-6E8A-4147-A177-3AD203B41FA5}">
                      <a16:colId xmlns:a16="http://schemas.microsoft.com/office/drawing/2014/main" val="3427341550"/>
                    </a:ext>
                  </a:extLst>
                </a:gridCol>
              </a:tblGrid>
              <a:tr h="554367">
                <a:tc gridSpan="3"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745468"/>
                  </a:ext>
                </a:extLst>
              </a:tr>
              <a:tr h="554367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129248"/>
                  </a:ext>
                </a:extLst>
              </a:tr>
              <a:tr h="554367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314696"/>
                  </a:ext>
                </a:extLst>
              </a:tr>
              <a:tr h="554367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238233"/>
                  </a:ext>
                </a:extLst>
              </a:tr>
              <a:tr h="554367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76671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F5FF3C6-8A73-26B8-D192-474EE396A0B4}"/>
              </a:ext>
            </a:extLst>
          </p:cNvPr>
          <p:cNvSpPr txBox="1"/>
          <p:nvPr/>
        </p:nvSpPr>
        <p:spPr>
          <a:xfrm>
            <a:off x="239599" y="4352979"/>
            <a:ext cx="105240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vertex</a:t>
            </a:r>
            <a:endParaRPr lang="en-IN" sz="16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91EA8-AA93-2E62-5B18-BC282D37B1AB}"/>
              </a:ext>
            </a:extLst>
          </p:cNvPr>
          <p:cNvSpPr txBox="1"/>
          <p:nvPr/>
        </p:nvSpPr>
        <p:spPr>
          <a:xfrm>
            <a:off x="1238467" y="4362335"/>
            <a:ext cx="174594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out – degree </a:t>
            </a:r>
            <a:endParaRPr lang="en-IN" sz="16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D77005-707E-9CAB-1CE6-8CFBE329BDC3}"/>
              </a:ext>
            </a:extLst>
          </p:cNvPr>
          <p:cNvSpPr txBox="1"/>
          <p:nvPr/>
        </p:nvSpPr>
        <p:spPr>
          <a:xfrm>
            <a:off x="2909009" y="4367846"/>
            <a:ext cx="1675349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in – degree </a:t>
            </a:r>
            <a:endParaRPr lang="en-IN" sz="16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CBB0C3-30C0-61CF-72F2-DCEAC6B1B121}"/>
                  </a:ext>
                </a:extLst>
              </p:cNvPr>
              <p:cNvSpPr txBox="1"/>
              <p:nvPr/>
            </p:nvSpPr>
            <p:spPr>
              <a:xfrm>
                <a:off x="1986298" y="3738330"/>
                <a:ext cx="66080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CBB0C3-30C0-61CF-72F2-DCEAC6B1B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298" y="3738330"/>
                <a:ext cx="66080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D17E67-A977-8A2C-F7B4-6055CEC9F479}"/>
                  </a:ext>
                </a:extLst>
              </p:cNvPr>
              <p:cNvSpPr txBox="1"/>
              <p:nvPr/>
            </p:nvSpPr>
            <p:spPr>
              <a:xfrm>
                <a:off x="459657" y="4854620"/>
                <a:ext cx="630371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D17E67-A977-8A2C-F7B4-6055CEC9F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57" y="4854620"/>
                <a:ext cx="630371" cy="461665"/>
              </a:xfrm>
              <a:prstGeom prst="rect">
                <a:avLst/>
              </a:prstGeom>
              <a:blipFill>
                <a:blip r:embed="rId1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9E96E8-6815-7775-B4FA-4A8B53188348}"/>
                  </a:ext>
                </a:extLst>
              </p:cNvPr>
              <p:cNvSpPr txBox="1"/>
              <p:nvPr/>
            </p:nvSpPr>
            <p:spPr>
              <a:xfrm>
                <a:off x="453824" y="5395845"/>
                <a:ext cx="630371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9E96E8-6815-7775-B4FA-4A8B53188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24" y="5395845"/>
                <a:ext cx="630371" cy="461665"/>
              </a:xfrm>
              <a:prstGeom prst="rect">
                <a:avLst/>
              </a:prstGeom>
              <a:blipFill>
                <a:blip r:embed="rId1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B75559-008F-50A8-0871-3E7D411622A6}"/>
                  </a:ext>
                </a:extLst>
              </p:cNvPr>
              <p:cNvSpPr txBox="1"/>
              <p:nvPr/>
            </p:nvSpPr>
            <p:spPr>
              <a:xfrm>
                <a:off x="453824" y="5958586"/>
                <a:ext cx="630371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B75559-008F-50A8-0871-3E7D4116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24" y="5958586"/>
                <a:ext cx="630371" cy="461665"/>
              </a:xfrm>
              <a:prstGeom prst="rect">
                <a:avLst/>
              </a:prstGeom>
              <a:blipFill>
                <a:blip r:embed="rId1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4DF58-D117-F6A0-65F6-57C99439E41D}"/>
                  </a:ext>
                </a:extLst>
              </p:cNvPr>
              <p:cNvSpPr txBox="1"/>
              <p:nvPr/>
            </p:nvSpPr>
            <p:spPr>
              <a:xfrm>
                <a:off x="1897463" y="4894207"/>
                <a:ext cx="481917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4DF58-D117-F6A0-65F6-57C99439E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463" y="4894207"/>
                <a:ext cx="481917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ECAEA8-8E23-27A3-FBB9-5DE77D72412B}"/>
                  </a:ext>
                </a:extLst>
              </p:cNvPr>
              <p:cNvSpPr txBox="1"/>
              <p:nvPr/>
            </p:nvSpPr>
            <p:spPr>
              <a:xfrm>
                <a:off x="3519374" y="4894207"/>
                <a:ext cx="481917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ECAEA8-8E23-27A3-FBB9-5DE77D724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374" y="4894207"/>
                <a:ext cx="481917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481930-DCEB-2BC6-1A45-77426FD3D2E0}"/>
                  </a:ext>
                </a:extLst>
              </p:cNvPr>
              <p:cNvSpPr txBox="1"/>
              <p:nvPr/>
            </p:nvSpPr>
            <p:spPr>
              <a:xfrm>
                <a:off x="1809070" y="5439383"/>
                <a:ext cx="630371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481930-DCEB-2BC6-1A45-77426FD3D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070" y="5439383"/>
                <a:ext cx="630371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12F271-977A-4A5E-A781-6D9D5BE18EB3}"/>
                  </a:ext>
                </a:extLst>
              </p:cNvPr>
              <p:cNvSpPr txBox="1"/>
              <p:nvPr/>
            </p:nvSpPr>
            <p:spPr>
              <a:xfrm>
                <a:off x="3504891" y="5423676"/>
                <a:ext cx="481917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12F271-977A-4A5E-A781-6D9D5BE18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891" y="5423676"/>
                <a:ext cx="481917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F1485D-725F-ABF7-7D9B-A0E1316BE645}"/>
                  </a:ext>
                </a:extLst>
              </p:cNvPr>
              <p:cNvSpPr txBox="1"/>
              <p:nvPr/>
            </p:nvSpPr>
            <p:spPr>
              <a:xfrm>
                <a:off x="1809957" y="6008842"/>
                <a:ext cx="630371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F1485D-725F-ABF7-7D9B-A0E1316BE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957" y="6008842"/>
                <a:ext cx="630371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961C72-CDB0-4300-9596-D3545F36B71F}"/>
                  </a:ext>
                </a:extLst>
              </p:cNvPr>
              <p:cNvSpPr txBox="1"/>
              <p:nvPr/>
            </p:nvSpPr>
            <p:spPr>
              <a:xfrm>
                <a:off x="3515815" y="6002440"/>
                <a:ext cx="470993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961C72-CDB0-4300-9596-D3545F36B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815" y="6002440"/>
                <a:ext cx="470993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196F04D4-F5A5-B742-B486-915D6D0872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6261" y="3780153"/>
                <a:ext cx="6436139" cy="111405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has out – degree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while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no vertex has out – degree </a:t>
                </a:r>
                <a14:m>
                  <m:oMath xmlns:m="http://schemas.openxmlformats.org/officeDocument/2006/math"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196F04D4-F5A5-B742-B486-915D6D087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61" y="3780153"/>
                <a:ext cx="6436139" cy="1114054"/>
              </a:xfrm>
              <a:prstGeom prst="rect">
                <a:avLst/>
              </a:prstGeom>
              <a:blipFill>
                <a:blip r:embed="rId25"/>
                <a:stretch>
                  <a:fillRect l="-1989" r="-1894" b="-1694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23C83E25-A4C1-C561-6699-6648E5658102}"/>
              </a:ext>
            </a:extLst>
          </p:cNvPr>
          <p:cNvSpPr/>
          <p:nvPr/>
        </p:nvSpPr>
        <p:spPr>
          <a:xfrm>
            <a:off x="4844617" y="3880248"/>
            <a:ext cx="644592" cy="401354"/>
          </a:xfrm>
          <a:prstGeom prst="rightArrow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42DC850E-75DD-162E-651A-69A85E909E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05533" y="4980752"/>
                <a:ext cx="1751605" cy="6710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≇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42DC850E-75DD-162E-651A-69A85E909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533" y="4980752"/>
                <a:ext cx="1751605" cy="67106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61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8" grpId="0"/>
      <p:bldP spid="39" grpId="0"/>
      <p:bldP spid="40" grpId="0"/>
      <p:bldP spid="41" grpId="0"/>
      <p:bldP spid="42" grpId="0"/>
      <p:bldP spid="4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6EE2B92-C791-8B7A-4C6B-3276F6FD63D9}"/>
              </a:ext>
            </a:extLst>
          </p:cNvPr>
          <p:cNvCxnSpPr>
            <a:cxnSpLocks/>
          </p:cNvCxnSpPr>
          <p:nvPr/>
        </p:nvCxnSpPr>
        <p:spPr>
          <a:xfrm rot="16200000">
            <a:off x="8801363" y="2591718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FDF2EB-BD0F-F6CC-0A20-9EE2D315D0C5}"/>
              </a:ext>
            </a:extLst>
          </p:cNvPr>
          <p:cNvCxnSpPr>
            <a:cxnSpLocks/>
          </p:cNvCxnSpPr>
          <p:nvPr/>
        </p:nvCxnSpPr>
        <p:spPr>
          <a:xfrm>
            <a:off x="10319844" y="3076034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128397-F43A-436E-E944-B928C8BD8940}"/>
              </a:ext>
            </a:extLst>
          </p:cNvPr>
          <p:cNvCxnSpPr>
            <a:cxnSpLocks/>
          </p:cNvCxnSpPr>
          <p:nvPr/>
        </p:nvCxnSpPr>
        <p:spPr>
          <a:xfrm flipH="1" flipV="1">
            <a:off x="5192907" y="3067506"/>
            <a:ext cx="786960" cy="83851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414CA2-5229-09D7-3728-40A3D21D8979}"/>
              </a:ext>
            </a:extLst>
          </p:cNvPr>
          <p:cNvCxnSpPr>
            <a:cxnSpLocks/>
          </p:cNvCxnSpPr>
          <p:nvPr/>
        </p:nvCxnSpPr>
        <p:spPr>
          <a:xfrm flipV="1">
            <a:off x="5220508" y="2142757"/>
            <a:ext cx="786960" cy="83851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C7E91AD-AE1C-C29E-2627-63BEE3E9706E}"/>
              </a:ext>
            </a:extLst>
          </p:cNvPr>
          <p:cNvCxnSpPr>
            <a:cxnSpLocks/>
          </p:cNvCxnSpPr>
          <p:nvPr/>
        </p:nvCxnSpPr>
        <p:spPr>
          <a:xfrm>
            <a:off x="4161931" y="3031843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C78270-76B9-ADEB-7AAC-E7A10787091F}"/>
              </a:ext>
            </a:extLst>
          </p:cNvPr>
          <p:cNvCxnSpPr>
            <a:cxnSpLocks/>
          </p:cNvCxnSpPr>
          <p:nvPr/>
        </p:nvCxnSpPr>
        <p:spPr>
          <a:xfrm>
            <a:off x="3159443" y="3031843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C790AB-62A4-0AF3-9409-81907F012EB3}"/>
              </a:ext>
            </a:extLst>
          </p:cNvPr>
          <p:cNvCxnSpPr>
            <a:cxnSpLocks/>
          </p:cNvCxnSpPr>
          <p:nvPr/>
        </p:nvCxnSpPr>
        <p:spPr>
          <a:xfrm>
            <a:off x="2155296" y="3031843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EE5C5F1-F145-410B-A9C7-0850B749B41C}"/>
              </a:ext>
            </a:extLst>
          </p:cNvPr>
          <p:cNvSpPr/>
          <p:nvPr/>
        </p:nvSpPr>
        <p:spPr>
          <a:xfrm>
            <a:off x="1978924" y="803121"/>
            <a:ext cx="8871046" cy="711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30000"/>
              </a:lnSpc>
            </a:pPr>
            <a:r>
              <a:rPr kumimoji="0" lang="en-IN" sz="2800" b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</a:rPr>
              <a:t>Check whether the given pair of graphs are isomorphic or not.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Example:4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3B9525B-B7C3-9576-A17F-D0944FF84C16}"/>
              </a:ext>
            </a:extLst>
          </p:cNvPr>
          <p:cNvSpPr/>
          <p:nvPr/>
        </p:nvSpPr>
        <p:spPr>
          <a:xfrm>
            <a:off x="187055" y="4661065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4C6B46A-B824-EE95-2216-08C856A4FE20}"/>
                  </a:ext>
                </a:extLst>
              </p:cNvPr>
              <p:cNvSpPr/>
              <p:nvPr/>
            </p:nvSpPr>
            <p:spPr>
              <a:xfrm>
                <a:off x="1909585" y="2964723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4C6B46A-B824-EE95-2216-08C856A4FE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585" y="2964723"/>
                <a:ext cx="554559" cy="711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3BA6D92-A5E8-77E8-4CA3-1EFBE82E82D2}"/>
                  </a:ext>
                </a:extLst>
              </p:cNvPr>
              <p:cNvSpPr txBox="1"/>
              <p:nvPr/>
            </p:nvSpPr>
            <p:spPr>
              <a:xfrm>
                <a:off x="3685599" y="3552073"/>
                <a:ext cx="50114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4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E6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𝐆</m:t>
                      </m:r>
                    </m:oMath>
                  </m:oMathPara>
                </a14:m>
                <a:endParaRPr lang="en-IN" sz="4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3BA6D92-A5E8-77E8-4CA3-1EFBE82E8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599" y="3552073"/>
                <a:ext cx="50114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4">
                <a:extLst>
                  <a:ext uri="{FF2B5EF4-FFF2-40B4-BE49-F238E27FC236}">
                    <a16:creationId xmlns:a16="http://schemas.microsoft.com/office/drawing/2014/main" id="{20E0F5F6-DD5E-93E9-4EEA-22FC5573DD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0113" y="4623870"/>
                <a:ext cx="5793672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2" name="Content Placeholder 4">
                <a:extLst>
                  <a:ext uri="{FF2B5EF4-FFF2-40B4-BE49-F238E27FC236}">
                    <a16:creationId xmlns:a16="http://schemas.microsoft.com/office/drawing/2014/main" id="{20E0F5F6-DD5E-93E9-4EEA-22FC5573D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113" y="4623870"/>
                <a:ext cx="5793672" cy="676105"/>
              </a:xfrm>
              <a:prstGeom prst="rect">
                <a:avLst/>
              </a:prstGeom>
              <a:blipFill>
                <a:blip r:embed="rId5"/>
                <a:stretch>
                  <a:fillRect l="-2211" b="-20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4">
                <a:extLst>
                  <a:ext uri="{FF2B5EF4-FFF2-40B4-BE49-F238E27FC236}">
                    <a16:creationId xmlns:a16="http://schemas.microsoft.com/office/drawing/2014/main" id="{B51FBB5E-E555-A404-F196-2F3412CFCC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0113" y="5447088"/>
                <a:ext cx="3792471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Here,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Content Placeholder 4">
                <a:extLst>
                  <a:ext uri="{FF2B5EF4-FFF2-40B4-BE49-F238E27FC236}">
                    <a16:creationId xmlns:a16="http://schemas.microsoft.com/office/drawing/2014/main" id="{B51FBB5E-E555-A404-F196-2F3412CFC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113" y="5447088"/>
                <a:ext cx="3792471" cy="676105"/>
              </a:xfrm>
              <a:prstGeom prst="rect">
                <a:avLst/>
              </a:prstGeom>
              <a:blipFill>
                <a:blip r:embed="rId6"/>
                <a:stretch>
                  <a:fillRect l="-3376" b="-20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4">
                <a:extLst>
                  <a:ext uri="{FF2B5EF4-FFF2-40B4-BE49-F238E27FC236}">
                    <a16:creationId xmlns:a16="http://schemas.microsoft.com/office/drawing/2014/main" id="{1EC4F30A-F211-EAD9-D015-85F9D6F5E9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0175" y="5447088"/>
                <a:ext cx="3792471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Content Placeholder 4">
                <a:extLst>
                  <a:ext uri="{FF2B5EF4-FFF2-40B4-BE49-F238E27FC236}">
                    <a16:creationId xmlns:a16="http://schemas.microsoft.com/office/drawing/2014/main" id="{1EC4F30A-F211-EAD9-D015-85F9D6F5E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175" y="5447088"/>
                <a:ext cx="3792471" cy="676105"/>
              </a:xfrm>
              <a:prstGeom prst="rect">
                <a:avLst/>
              </a:prstGeom>
              <a:blipFill>
                <a:blip r:embed="rId7"/>
                <a:stretch>
                  <a:fillRect l="-3376" b="-20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ECEE7DC-A06B-BB45-D720-07F4E0993743}"/>
              </a:ext>
            </a:extLst>
          </p:cNvPr>
          <p:cNvSpPr/>
          <p:nvPr/>
        </p:nvSpPr>
        <p:spPr>
          <a:xfrm rot="10800000">
            <a:off x="2061657" y="294184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9C78B8-A80E-E03C-FA1D-7DBA9EA37079}"/>
                  </a:ext>
                </a:extLst>
              </p:cNvPr>
              <p:cNvSpPr txBox="1"/>
              <p:nvPr/>
            </p:nvSpPr>
            <p:spPr>
              <a:xfrm>
                <a:off x="9032686" y="3552073"/>
                <a:ext cx="54535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4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E6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𝐇</m:t>
                      </m:r>
                    </m:oMath>
                  </m:oMathPara>
                </a14:m>
                <a:endParaRPr lang="en-IN" sz="4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9C78B8-A80E-E03C-FA1D-7DBA9EA37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686" y="3552073"/>
                <a:ext cx="545353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EF2212BA-3994-9A9E-E76D-1BDA29EA4146}"/>
              </a:ext>
            </a:extLst>
          </p:cNvPr>
          <p:cNvSpPr/>
          <p:nvPr/>
        </p:nvSpPr>
        <p:spPr>
          <a:xfrm rot="10800000">
            <a:off x="3067749" y="294657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B39E70-6277-CD18-F52C-ED0A49B6F8DD}"/>
              </a:ext>
            </a:extLst>
          </p:cNvPr>
          <p:cNvSpPr/>
          <p:nvPr/>
        </p:nvSpPr>
        <p:spPr>
          <a:xfrm rot="10800000">
            <a:off x="4073840" y="294184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7F5695-A708-AC0A-AC27-AB2C926051F0}"/>
              </a:ext>
            </a:extLst>
          </p:cNvPr>
          <p:cNvSpPr/>
          <p:nvPr/>
        </p:nvSpPr>
        <p:spPr>
          <a:xfrm rot="10800000">
            <a:off x="5079931" y="294184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C0C303-2C1C-9BCB-F0BA-8937045FE1C2}"/>
              </a:ext>
            </a:extLst>
          </p:cNvPr>
          <p:cNvSpPr/>
          <p:nvPr/>
        </p:nvSpPr>
        <p:spPr>
          <a:xfrm rot="10800000">
            <a:off x="5930532" y="203969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DB2B4FF-CE75-829C-F7C5-8FC2AC243097}"/>
              </a:ext>
            </a:extLst>
          </p:cNvPr>
          <p:cNvSpPr/>
          <p:nvPr/>
        </p:nvSpPr>
        <p:spPr>
          <a:xfrm rot="10800000">
            <a:off x="5930532" y="385524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4698E37-892B-D7F6-1318-7C267D2CF8C0}"/>
              </a:ext>
            </a:extLst>
          </p:cNvPr>
          <p:cNvCxnSpPr>
            <a:cxnSpLocks/>
          </p:cNvCxnSpPr>
          <p:nvPr/>
        </p:nvCxnSpPr>
        <p:spPr>
          <a:xfrm>
            <a:off x="9305363" y="3067506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2B570C4-B0B1-07DD-0CFF-E02E9F87A42A}"/>
              </a:ext>
            </a:extLst>
          </p:cNvPr>
          <p:cNvCxnSpPr>
            <a:cxnSpLocks/>
          </p:cNvCxnSpPr>
          <p:nvPr/>
        </p:nvCxnSpPr>
        <p:spPr>
          <a:xfrm>
            <a:off x="8302875" y="3067506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71063F-21FD-9D14-3D7B-24BA5C3C0853}"/>
              </a:ext>
            </a:extLst>
          </p:cNvPr>
          <p:cNvCxnSpPr>
            <a:cxnSpLocks/>
          </p:cNvCxnSpPr>
          <p:nvPr/>
        </p:nvCxnSpPr>
        <p:spPr>
          <a:xfrm>
            <a:off x="7298728" y="3067506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ED50D527-9C5E-EEA8-F5F5-19EA016C2CBE}"/>
              </a:ext>
            </a:extLst>
          </p:cNvPr>
          <p:cNvSpPr/>
          <p:nvPr/>
        </p:nvSpPr>
        <p:spPr>
          <a:xfrm rot="10800000">
            <a:off x="7205089" y="297750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F0437A4-8F16-F835-C807-92731625A38D}"/>
              </a:ext>
            </a:extLst>
          </p:cNvPr>
          <p:cNvSpPr/>
          <p:nvPr/>
        </p:nvSpPr>
        <p:spPr>
          <a:xfrm rot="10800000">
            <a:off x="8211181" y="298223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F5288CA-F927-B593-FE6E-0B74B9CA104F}"/>
              </a:ext>
            </a:extLst>
          </p:cNvPr>
          <p:cNvSpPr/>
          <p:nvPr/>
        </p:nvSpPr>
        <p:spPr>
          <a:xfrm rot="10800000">
            <a:off x="9217272" y="297750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017B0E4-41D9-65D3-3CE0-393D5772589B}"/>
              </a:ext>
            </a:extLst>
          </p:cNvPr>
          <p:cNvSpPr/>
          <p:nvPr/>
        </p:nvSpPr>
        <p:spPr>
          <a:xfrm rot="10800000">
            <a:off x="10223363" y="297750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7DC3BB0-463F-F42A-7EEC-143EF9B94D27}"/>
              </a:ext>
            </a:extLst>
          </p:cNvPr>
          <p:cNvSpPr/>
          <p:nvPr/>
        </p:nvSpPr>
        <p:spPr>
          <a:xfrm rot="10800000">
            <a:off x="11229454" y="297750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E0D2CB2-F69B-68A1-61CD-31B34DE8F00C}"/>
              </a:ext>
            </a:extLst>
          </p:cNvPr>
          <p:cNvSpPr/>
          <p:nvPr/>
        </p:nvSpPr>
        <p:spPr>
          <a:xfrm rot="10800000">
            <a:off x="9215363" y="204580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4459AF9-115D-E56D-4AF2-A58FCF041BB6}"/>
                  </a:ext>
                </a:extLst>
              </p:cNvPr>
              <p:cNvSpPr/>
              <p:nvPr/>
            </p:nvSpPr>
            <p:spPr>
              <a:xfrm>
                <a:off x="2925203" y="2960215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4459AF9-115D-E56D-4AF2-A58FCF041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203" y="2960215"/>
                <a:ext cx="554559" cy="711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C589786-702E-42D5-3363-2171973DBD4B}"/>
                  </a:ext>
                </a:extLst>
              </p:cNvPr>
              <p:cNvSpPr/>
              <p:nvPr/>
            </p:nvSpPr>
            <p:spPr>
              <a:xfrm>
                <a:off x="3902069" y="2960215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C589786-702E-42D5-3363-2171973DBD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069" y="2960215"/>
                <a:ext cx="554559" cy="711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0CE00D8-D609-D461-91B2-341FC3710A8A}"/>
                  </a:ext>
                </a:extLst>
              </p:cNvPr>
              <p:cNvSpPr/>
              <p:nvPr/>
            </p:nvSpPr>
            <p:spPr>
              <a:xfrm>
                <a:off x="4810505" y="2938275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0CE00D8-D609-D461-91B2-341FC3710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505" y="2938275"/>
                <a:ext cx="554559" cy="711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CFB40D7-6D1F-3A1D-41A2-B9FB1E672B87}"/>
                  </a:ext>
                </a:extLst>
              </p:cNvPr>
              <p:cNvSpPr/>
              <p:nvPr/>
            </p:nvSpPr>
            <p:spPr>
              <a:xfrm>
                <a:off x="6087199" y="1755000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CFB40D7-6D1F-3A1D-41A2-B9FB1E672B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199" y="1755000"/>
                <a:ext cx="554559" cy="711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F40478A-33B0-7A8C-D6DB-B0B72804C607}"/>
                  </a:ext>
                </a:extLst>
              </p:cNvPr>
              <p:cNvSpPr/>
              <p:nvPr/>
            </p:nvSpPr>
            <p:spPr>
              <a:xfrm>
                <a:off x="6093348" y="3619453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F40478A-33B0-7A8C-D6DB-B0B72804C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348" y="3619453"/>
                <a:ext cx="554559" cy="711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03D824-DDA4-2E42-9976-9345E256D5DE}"/>
                  </a:ext>
                </a:extLst>
              </p:cNvPr>
              <p:cNvSpPr/>
              <p:nvPr/>
            </p:nvSpPr>
            <p:spPr>
              <a:xfrm>
                <a:off x="7068353" y="2999010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903D824-DDA4-2E42-9976-9345E256D5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353" y="2999010"/>
                <a:ext cx="554559" cy="711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EF9F38B-17B3-C8D0-4DFC-8655F01A0854}"/>
                  </a:ext>
                </a:extLst>
              </p:cNvPr>
              <p:cNvSpPr/>
              <p:nvPr/>
            </p:nvSpPr>
            <p:spPr>
              <a:xfrm>
                <a:off x="8072647" y="2999010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EF9F38B-17B3-C8D0-4DFC-8655F01A0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647" y="2999010"/>
                <a:ext cx="554559" cy="711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0FA902-8E1C-C30F-5BF3-23A69A3700B7}"/>
                  </a:ext>
                </a:extLst>
              </p:cNvPr>
              <p:cNvSpPr/>
              <p:nvPr/>
            </p:nvSpPr>
            <p:spPr>
              <a:xfrm>
                <a:off x="9074401" y="3000050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0FA902-8E1C-C30F-5BF3-23A69A370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401" y="3000050"/>
                <a:ext cx="554559" cy="7112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C7511C0-EF8D-34DF-1FA1-511DC2C7E233}"/>
                  </a:ext>
                </a:extLst>
              </p:cNvPr>
              <p:cNvSpPr/>
              <p:nvPr/>
            </p:nvSpPr>
            <p:spPr>
              <a:xfrm>
                <a:off x="10046097" y="2999010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C7511C0-EF8D-34DF-1FA1-511DC2C7E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097" y="2999010"/>
                <a:ext cx="554559" cy="711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51FEE2A-B55D-07BF-8CEA-929FAB4CA15C}"/>
                  </a:ext>
                </a:extLst>
              </p:cNvPr>
              <p:cNvSpPr/>
              <p:nvPr/>
            </p:nvSpPr>
            <p:spPr>
              <a:xfrm>
                <a:off x="11050064" y="3012430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51FEE2A-B55D-07BF-8CEA-929FAB4CA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0064" y="3012430"/>
                <a:ext cx="554559" cy="7112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BC72D1D-20B9-26F7-C2D6-9F2E4E552C82}"/>
                  </a:ext>
                </a:extLst>
              </p:cNvPr>
              <p:cNvSpPr/>
              <p:nvPr/>
            </p:nvSpPr>
            <p:spPr>
              <a:xfrm>
                <a:off x="9069137" y="1463187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BC72D1D-20B9-26F7-C2D6-9F2E4E552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137" y="1463187"/>
                <a:ext cx="554559" cy="7112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68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B4FACC-0CAA-D015-3B68-AEF67AE17F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B4FACC-0CAA-D015-3B68-AEF67AE17F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4">
                <a:extLst>
                  <a:ext uri="{FF2B5EF4-FFF2-40B4-BE49-F238E27FC236}">
                    <a16:creationId xmlns:a16="http://schemas.microsoft.com/office/drawing/2014/main" id="{4128DD94-65EF-D227-7EBF-E579658350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2377" y="4174289"/>
                <a:ext cx="10866388" cy="111657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Now, the degree sequence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1, 1, 1, 2, 2, 3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the degree sequence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1, 1, 1, 2, 2, 3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5" name="Content Placeholder 4">
                <a:extLst>
                  <a:ext uri="{FF2B5EF4-FFF2-40B4-BE49-F238E27FC236}">
                    <a16:creationId xmlns:a16="http://schemas.microsoft.com/office/drawing/2014/main" id="{4128DD94-65EF-D227-7EBF-E57965835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77" y="4174289"/>
                <a:ext cx="10866388" cy="1116574"/>
              </a:xfrm>
              <a:prstGeom prst="rect">
                <a:avLst/>
              </a:prstGeom>
              <a:blipFill>
                <a:blip r:embed="rId3"/>
                <a:stretch>
                  <a:fillRect l="-1178" t="-546" r="-1122" b="-1694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6F190282-CE53-699C-4BBA-3DAE7CCA0DA3}"/>
              </a:ext>
            </a:extLst>
          </p:cNvPr>
          <p:cNvSpPr/>
          <p:nvPr/>
        </p:nvSpPr>
        <p:spPr>
          <a:xfrm>
            <a:off x="290732" y="4274384"/>
            <a:ext cx="644592" cy="401354"/>
          </a:xfrm>
          <a:prstGeom prst="rightArrow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4">
                <a:extLst>
                  <a:ext uri="{FF2B5EF4-FFF2-40B4-BE49-F238E27FC236}">
                    <a16:creationId xmlns:a16="http://schemas.microsoft.com/office/drawing/2014/main" id="{00A5E281-B112-7A1C-4AE5-1628763BA1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324" y="5475733"/>
                <a:ext cx="8025796" cy="6710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Therefore, the degree sequence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same.</a:t>
                </a:r>
              </a:p>
            </p:txBody>
          </p:sp>
        </mc:Choice>
        <mc:Fallback xmlns="">
          <p:sp>
            <p:nvSpPr>
              <p:cNvPr id="57" name="Content Placeholder 4">
                <a:extLst>
                  <a:ext uri="{FF2B5EF4-FFF2-40B4-BE49-F238E27FC236}">
                    <a16:creationId xmlns:a16="http://schemas.microsoft.com/office/drawing/2014/main" id="{00A5E281-B112-7A1C-4AE5-1628763BA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24" y="5475733"/>
                <a:ext cx="8025796" cy="671066"/>
              </a:xfrm>
              <a:prstGeom prst="rect">
                <a:avLst/>
              </a:prstGeom>
              <a:blipFill>
                <a:blip r:embed="rId4"/>
                <a:stretch>
                  <a:fillRect l="-1519" b="-20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EA8E9682-44B2-BE5B-5CBE-8FE7B619B575}"/>
              </a:ext>
            </a:extLst>
          </p:cNvPr>
          <p:cNvSpPr/>
          <p:nvPr/>
        </p:nvSpPr>
        <p:spPr>
          <a:xfrm>
            <a:off x="290732" y="5613020"/>
            <a:ext cx="644592" cy="401354"/>
          </a:xfrm>
          <a:prstGeom prst="rightArrow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800" b="1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B1E3F6-A9FD-D2B6-ABC6-C70D76659DB3}"/>
              </a:ext>
            </a:extLst>
          </p:cNvPr>
          <p:cNvCxnSpPr>
            <a:cxnSpLocks/>
          </p:cNvCxnSpPr>
          <p:nvPr/>
        </p:nvCxnSpPr>
        <p:spPr>
          <a:xfrm rot="16200000">
            <a:off x="7953224" y="1839732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016586-0456-95B0-B072-0B4B55972908}"/>
              </a:ext>
            </a:extLst>
          </p:cNvPr>
          <p:cNvCxnSpPr>
            <a:cxnSpLocks/>
          </p:cNvCxnSpPr>
          <p:nvPr/>
        </p:nvCxnSpPr>
        <p:spPr>
          <a:xfrm>
            <a:off x="9471705" y="2324048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B9907B-3B19-80FD-BB8C-70DEEA76B711}"/>
              </a:ext>
            </a:extLst>
          </p:cNvPr>
          <p:cNvCxnSpPr>
            <a:cxnSpLocks/>
          </p:cNvCxnSpPr>
          <p:nvPr/>
        </p:nvCxnSpPr>
        <p:spPr>
          <a:xfrm flipH="1" flipV="1">
            <a:off x="4344768" y="2315520"/>
            <a:ext cx="786960" cy="83851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F41F2F5-D57D-9958-7145-7B9392F8DB26}"/>
              </a:ext>
            </a:extLst>
          </p:cNvPr>
          <p:cNvCxnSpPr>
            <a:cxnSpLocks/>
          </p:cNvCxnSpPr>
          <p:nvPr/>
        </p:nvCxnSpPr>
        <p:spPr>
          <a:xfrm flipV="1">
            <a:off x="4372369" y="1390771"/>
            <a:ext cx="786960" cy="83851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F6F5ED-7F4A-48A9-4A9D-E84BAA92980A}"/>
              </a:ext>
            </a:extLst>
          </p:cNvPr>
          <p:cNvCxnSpPr>
            <a:cxnSpLocks/>
          </p:cNvCxnSpPr>
          <p:nvPr/>
        </p:nvCxnSpPr>
        <p:spPr>
          <a:xfrm>
            <a:off x="3313792" y="2279857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38A165-85E8-D336-415A-8F44224D10D8}"/>
              </a:ext>
            </a:extLst>
          </p:cNvPr>
          <p:cNvCxnSpPr>
            <a:cxnSpLocks/>
          </p:cNvCxnSpPr>
          <p:nvPr/>
        </p:nvCxnSpPr>
        <p:spPr>
          <a:xfrm>
            <a:off x="2311304" y="2279857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68FFAA-066F-8969-6445-4F88D34D2AC9}"/>
              </a:ext>
            </a:extLst>
          </p:cNvPr>
          <p:cNvCxnSpPr>
            <a:cxnSpLocks/>
          </p:cNvCxnSpPr>
          <p:nvPr/>
        </p:nvCxnSpPr>
        <p:spPr>
          <a:xfrm>
            <a:off x="1307157" y="2279857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26E4DD8-0524-D528-C5ED-617C9C2B7ED5}"/>
                  </a:ext>
                </a:extLst>
              </p:cNvPr>
              <p:cNvSpPr/>
              <p:nvPr/>
            </p:nvSpPr>
            <p:spPr>
              <a:xfrm>
                <a:off x="1061446" y="2212737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26E4DD8-0524-D528-C5ED-617C9C2B7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446" y="2212737"/>
                <a:ext cx="554559" cy="711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58951CC-4174-F24C-42BF-79A8B8724E83}"/>
                  </a:ext>
                </a:extLst>
              </p:cNvPr>
              <p:cNvSpPr txBox="1"/>
              <p:nvPr/>
            </p:nvSpPr>
            <p:spPr>
              <a:xfrm>
                <a:off x="2837460" y="2800087"/>
                <a:ext cx="50114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4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E6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𝐆</m:t>
                      </m:r>
                    </m:oMath>
                  </m:oMathPara>
                </a14:m>
                <a:endParaRPr lang="en-IN" sz="4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58951CC-4174-F24C-42BF-79A8B8724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60" y="2800087"/>
                <a:ext cx="50114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38AAD67F-FFC2-63AA-79FF-C5CE4B7C3B70}"/>
              </a:ext>
            </a:extLst>
          </p:cNvPr>
          <p:cNvSpPr/>
          <p:nvPr/>
        </p:nvSpPr>
        <p:spPr>
          <a:xfrm rot="10800000">
            <a:off x="1213518" y="218985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83EECC5-0240-F00E-95EA-D9C087834B1C}"/>
                  </a:ext>
                </a:extLst>
              </p:cNvPr>
              <p:cNvSpPr txBox="1"/>
              <p:nvPr/>
            </p:nvSpPr>
            <p:spPr>
              <a:xfrm>
                <a:off x="8184547" y="2800087"/>
                <a:ext cx="54535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4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E6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𝐇</m:t>
                      </m:r>
                    </m:oMath>
                  </m:oMathPara>
                </a14:m>
                <a:endParaRPr lang="en-IN" sz="4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83EECC5-0240-F00E-95EA-D9C087834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547" y="2800087"/>
                <a:ext cx="545353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0BEF91BB-4582-D74F-5D9C-B53C5B4668EC}"/>
              </a:ext>
            </a:extLst>
          </p:cNvPr>
          <p:cNvSpPr/>
          <p:nvPr/>
        </p:nvSpPr>
        <p:spPr>
          <a:xfrm rot="10800000">
            <a:off x="2219610" y="219458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7D34EC7-D285-513E-DBE0-2785D888D4AC}"/>
              </a:ext>
            </a:extLst>
          </p:cNvPr>
          <p:cNvSpPr/>
          <p:nvPr/>
        </p:nvSpPr>
        <p:spPr>
          <a:xfrm rot="10800000">
            <a:off x="3225701" y="218985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FC387EE-4BCD-BD6F-31E9-A7F2E5401154}"/>
              </a:ext>
            </a:extLst>
          </p:cNvPr>
          <p:cNvSpPr/>
          <p:nvPr/>
        </p:nvSpPr>
        <p:spPr>
          <a:xfrm rot="10800000">
            <a:off x="4231792" y="218985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5BD2356-5430-5663-C591-0A12271C1049}"/>
              </a:ext>
            </a:extLst>
          </p:cNvPr>
          <p:cNvSpPr/>
          <p:nvPr/>
        </p:nvSpPr>
        <p:spPr>
          <a:xfrm rot="10800000">
            <a:off x="5082393" y="128770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D834EA9-B854-C5BE-E704-D6C10CA354DE}"/>
              </a:ext>
            </a:extLst>
          </p:cNvPr>
          <p:cNvSpPr/>
          <p:nvPr/>
        </p:nvSpPr>
        <p:spPr>
          <a:xfrm rot="10800000">
            <a:off x="5082393" y="310326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EFD15EB-394F-875B-DB6F-FF6FABEECF8C}"/>
              </a:ext>
            </a:extLst>
          </p:cNvPr>
          <p:cNvCxnSpPr>
            <a:cxnSpLocks/>
          </p:cNvCxnSpPr>
          <p:nvPr/>
        </p:nvCxnSpPr>
        <p:spPr>
          <a:xfrm>
            <a:off x="8457224" y="2315520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97AFD4A-5A8C-10F3-5E8D-AB9E957DAA8D}"/>
              </a:ext>
            </a:extLst>
          </p:cNvPr>
          <p:cNvCxnSpPr>
            <a:cxnSpLocks/>
          </p:cNvCxnSpPr>
          <p:nvPr/>
        </p:nvCxnSpPr>
        <p:spPr>
          <a:xfrm>
            <a:off x="7454736" y="2315520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E8F3C97-6F4D-C39B-4D51-1EDFA2108E2F}"/>
              </a:ext>
            </a:extLst>
          </p:cNvPr>
          <p:cNvCxnSpPr>
            <a:cxnSpLocks/>
          </p:cNvCxnSpPr>
          <p:nvPr/>
        </p:nvCxnSpPr>
        <p:spPr>
          <a:xfrm>
            <a:off x="6450589" y="2315520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4024A6E9-959F-32AD-04D7-FD470EA69264}"/>
              </a:ext>
            </a:extLst>
          </p:cNvPr>
          <p:cNvSpPr/>
          <p:nvPr/>
        </p:nvSpPr>
        <p:spPr>
          <a:xfrm rot="10800000">
            <a:off x="6356950" y="222552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C6B1F4E-406C-2EFB-C38C-1008EEFF55A1}"/>
              </a:ext>
            </a:extLst>
          </p:cNvPr>
          <p:cNvSpPr/>
          <p:nvPr/>
        </p:nvSpPr>
        <p:spPr>
          <a:xfrm rot="10800000">
            <a:off x="7363042" y="223025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47DB517-5977-8175-A8D7-45FECA7A0716}"/>
              </a:ext>
            </a:extLst>
          </p:cNvPr>
          <p:cNvSpPr/>
          <p:nvPr/>
        </p:nvSpPr>
        <p:spPr>
          <a:xfrm rot="10800000">
            <a:off x="8369133" y="222552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EE5C910-4C73-AEB4-D954-DEB2185B0815}"/>
              </a:ext>
            </a:extLst>
          </p:cNvPr>
          <p:cNvSpPr/>
          <p:nvPr/>
        </p:nvSpPr>
        <p:spPr>
          <a:xfrm rot="10800000">
            <a:off x="9375224" y="222552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8279C56-43D2-FC64-EA97-B5C917C8F8B9}"/>
              </a:ext>
            </a:extLst>
          </p:cNvPr>
          <p:cNvSpPr/>
          <p:nvPr/>
        </p:nvSpPr>
        <p:spPr>
          <a:xfrm rot="10800000">
            <a:off x="10381315" y="222552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121B0E1-5473-98D3-BB55-A94AE9F2ED5F}"/>
              </a:ext>
            </a:extLst>
          </p:cNvPr>
          <p:cNvSpPr/>
          <p:nvPr/>
        </p:nvSpPr>
        <p:spPr>
          <a:xfrm rot="10800000">
            <a:off x="8367224" y="129381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CD7C5B1-7234-79E9-3D26-41CAE1A6D012}"/>
                  </a:ext>
                </a:extLst>
              </p:cNvPr>
              <p:cNvSpPr/>
              <p:nvPr/>
            </p:nvSpPr>
            <p:spPr>
              <a:xfrm>
                <a:off x="2077064" y="2208229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CD7C5B1-7234-79E9-3D26-41CAE1A6D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064" y="2208229"/>
                <a:ext cx="554559" cy="711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2C0B76F-F7A9-586B-B888-3C01BD7121CA}"/>
                  </a:ext>
                </a:extLst>
              </p:cNvPr>
              <p:cNvSpPr/>
              <p:nvPr/>
            </p:nvSpPr>
            <p:spPr>
              <a:xfrm>
                <a:off x="3053930" y="2208229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2C0B76F-F7A9-586B-B888-3C01BD712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930" y="2208229"/>
                <a:ext cx="554559" cy="711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80F0BF3-6F95-8FA0-6E2D-EEC5FC495280}"/>
                  </a:ext>
                </a:extLst>
              </p:cNvPr>
              <p:cNvSpPr/>
              <p:nvPr/>
            </p:nvSpPr>
            <p:spPr>
              <a:xfrm>
                <a:off x="3962366" y="2186289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80F0BF3-6F95-8FA0-6E2D-EEC5FC495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366" y="2186289"/>
                <a:ext cx="554559" cy="711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02F0A81-8CF8-E8D7-D686-C481B7866051}"/>
                  </a:ext>
                </a:extLst>
              </p:cNvPr>
              <p:cNvSpPr/>
              <p:nvPr/>
            </p:nvSpPr>
            <p:spPr>
              <a:xfrm>
                <a:off x="5239060" y="1003014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02F0A81-8CF8-E8D7-D686-C481B78660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060" y="1003014"/>
                <a:ext cx="554559" cy="711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F568046-7A1D-0E6D-D2AB-392A787E5B4A}"/>
                  </a:ext>
                </a:extLst>
              </p:cNvPr>
              <p:cNvSpPr/>
              <p:nvPr/>
            </p:nvSpPr>
            <p:spPr>
              <a:xfrm>
                <a:off x="5245209" y="2867467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F568046-7A1D-0E6D-D2AB-392A787E5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209" y="2867467"/>
                <a:ext cx="554559" cy="711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6308B7D-FE72-31A3-EFF2-825229E68DBA}"/>
                  </a:ext>
                </a:extLst>
              </p:cNvPr>
              <p:cNvSpPr/>
              <p:nvPr/>
            </p:nvSpPr>
            <p:spPr>
              <a:xfrm>
                <a:off x="6220214" y="2247024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6308B7D-FE72-31A3-EFF2-825229E68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214" y="2247024"/>
                <a:ext cx="554559" cy="711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5563ABC-EFFF-0838-8133-D72DDDE8446C}"/>
                  </a:ext>
                </a:extLst>
              </p:cNvPr>
              <p:cNvSpPr/>
              <p:nvPr/>
            </p:nvSpPr>
            <p:spPr>
              <a:xfrm>
                <a:off x="7224508" y="2247024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5563ABC-EFFF-0838-8133-D72DDDE84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508" y="2247024"/>
                <a:ext cx="554559" cy="711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CA84A68-2246-D521-E951-26AE46536126}"/>
                  </a:ext>
                </a:extLst>
              </p:cNvPr>
              <p:cNvSpPr/>
              <p:nvPr/>
            </p:nvSpPr>
            <p:spPr>
              <a:xfrm>
                <a:off x="8226262" y="2248064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CA84A68-2246-D521-E951-26AE46536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262" y="2248064"/>
                <a:ext cx="554559" cy="711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FD440F3-73C6-04A0-7D98-677352442936}"/>
                  </a:ext>
                </a:extLst>
              </p:cNvPr>
              <p:cNvSpPr/>
              <p:nvPr/>
            </p:nvSpPr>
            <p:spPr>
              <a:xfrm>
                <a:off x="9197958" y="2247024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FD440F3-73C6-04A0-7D98-6773524429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958" y="2247024"/>
                <a:ext cx="554559" cy="7112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9E0DDE6-B573-0057-ED0F-276F28CDCB76}"/>
                  </a:ext>
                </a:extLst>
              </p:cNvPr>
              <p:cNvSpPr/>
              <p:nvPr/>
            </p:nvSpPr>
            <p:spPr>
              <a:xfrm>
                <a:off x="10201925" y="2260444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9E0DDE6-B573-0057-ED0F-276F28CDC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1925" y="2260444"/>
                <a:ext cx="554559" cy="711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A0BFF0A-E3A8-7630-588C-24BA134C2A46}"/>
                  </a:ext>
                </a:extLst>
              </p:cNvPr>
              <p:cNvSpPr/>
              <p:nvPr/>
            </p:nvSpPr>
            <p:spPr>
              <a:xfrm>
                <a:off x="8220998" y="711201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A0BFF0A-E3A8-7630-588C-24BA134C2A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998" y="711201"/>
                <a:ext cx="554559" cy="7112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55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 animBg="1"/>
      <p:bldP spid="57" grpId="0"/>
      <p:bldP spid="58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B4FACC-0CAA-D015-3B68-AEF67AE17F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B4FACC-0CAA-D015-3B68-AEF67AE17F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4">
                <a:extLst>
                  <a:ext uri="{FF2B5EF4-FFF2-40B4-BE49-F238E27FC236}">
                    <a16:creationId xmlns:a16="http://schemas.microsoft.com/office/drawing/2014/main" id="{4128DD94-65EF-D227-7EBF-E579658350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359" y="3963590"/>
                <a:ext cx="5812396" cy="55763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Note that,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have degree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55" name="Content Placeholder 4">
                <a:extLst>
                  <a:ext uri="{FF2B5EF4-FFF2-40B4-BE49-F238E27FC236}">
                    <a16:creationId xmlns:a16="http://schemas.microsoft.com/office/drawing/2014/main" id="{4128DD94-65EF-D227-7EBF-E57965835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359" y="3963590"/>
                <a:ext cx="5812396" cy="557630"/>
              </a:xfrm>
              <a:prstGeom prst="rect">
                <a:avLst/>
              </a:prstGeom>
              <a:blipFill>
                <a:blip r:embed="rId3"/>
                <a:stretch>
                  <a:fillRect l="-2096" b="-3369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6F190282-CE53-699C-4BBA-3DAE7CCA0DA3}"/>
              </a:ext>
            </a:extLst>
          </p:cNvPr>
          <p:cNvSpPr/>
          <p:nvPr/>
        </p:nvSpPr>
        <p:spPr>
          <a:xfrm>
            <a:off x="307027" y="4050644"/>
            <a:ext cx="644592" cy="401354"/>
          </a:xfrm>
          <a:prstGeom prst="rightArrow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800" b="1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B1E3F6-A9FD-D2B6-ABC6-C70D76659DB3}"/>
              </a:ext>
            </a:extLst>
          </p:cNvPr>
          <p:cNvCxnSpPr>
            <a:cxnSpLocks/>
          </p:cNvCxnSpPr>
          <p:nvPr/>
        </p:nvCxnSpPr>
        <p:spPr>
          <a:xfrm rot="16200000">
            <a:off x="7953224" y="1839732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016586-0456-95B0-B072-0B4B55972908}"/>
              </a:ext>
            </a:extLst>
          </p:cNvPr>
          <p:cNvCxnSpPr>
            <a:cxnSpLocks/>
          </p:cNvCxnSpPr>
          <p:nvPr/>
        </p:nvCxnSpPr>
        <p:spPr>
          <a:xfrm>
            <a:off x="9471705" y="2324048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B9907B-3B19-80FD-BB8C-70DEEA76B711}"/>
              </a:ext>
            </a:extLst>
          </p:cNvPr>
          <p:cNvCxnSpPr>
            <a:cxnSpLocks/>
          </p:cNvCxnSpPr>
          <p:nvPr/>
        </p:nvCxnSpPr>
        <p:spPr>
          <a:xfrm flipH="1" flipV="1">
            <a:off x="4344768" y="2315520"/>
            <a:ext cx="786960" cy="83851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F41F2F5-D57D-9958-7145-7B9392F8DB26}"/>
              </a:ext>
            </a:extLst>
          </p:cNvPr>
          <p:cNvCxnSpPr>
            <a:cxnSpLocks/>
          </p:cNvCxnSpPr>
          <p:nvPr/>
        </p:nvCxnSpPr>
        <p:spPr>
          <a:xfrm flipV="1">
            <a:off x="4372369" y="1390771"/>
            <a:ext cx="786960" cy="83851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F6F5ED-7F4A-48A9-4A9D-E84BAA92980A}"/>
              </a:ext>
            </a:extLst>
          </p:cNvPr>
          <p:cNvCxnSpPr>
            <a:cxnSpLocks/>
          </p:cNvCxnSpPr>
          <p:nvPr/>
        </p:nvCxnSpPr>
        <p:spPr>
          <a:xfrm>
            <a:off x="3313792" y="2279857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38A165-85E8-D336-415A-8F44224D10D8}"/>
              </a:ext>
            </a:extLst>
          </p:cNvPr>
          <p:cNvCxnSpPr>
            <a:cxnSpLocks/>
          </p:cNvCxnSpPr>
          <p:nvPr/>
        </p:nvCxnSpPr>
        <p:spPr>
          <a:xfrm>
            <a:off x="2311304" y="2279857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68FFAA-066F-8969-6445-4F88D34D2AC9}"/>
              </a:ext>
            </a:extLst>
          </p:cNvPr>
          <p:cNvCxnSpPr>
            <a:cxnSpLocks/>
          </p:cNvCxnSpPr>
          <p:nvPr/>
        </p:nvCxnSpPr>
        <p:spPr>
          <a:xfrm>
            <a:off x="1307157" y="2279857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26E4DD8-0524-D528-C5ED-617C9C2B7ED5}"/>
                  </a:ext>
                </a:extLst>
              </p:cNvPr>
              <p:cNvSpPr/>
              <p:nvPr/>
            </p:nvSpPr>
            <p:spPr>
              <a:xfrm>
                <a:off x="1061446" y="2212737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26E4DD8-0524-D528-C5ED-617C9C2B7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446" y="2212737"/>
                <a:ext cx="554559" cy="711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58951CC-4174-F24C-42BF-79A8B8724E83}"/>
                  </a:ext>
                </a:extLst>
              </p:cNvPr>
              <p:cNvSpPr txBox="1"/>
              <p:nvPr/>
            </p:nvSpPr>
            <p:spPr>
              <a:xfrm>
                <a:off x="2837460" y="2800087"/>
                <a:ext cx="50114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4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E6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𝐆</m:t>
                      </m:r>
                    </m:oMath>
                  </m:oMathPara>
                </a14:m>
                <a:endParaRPr lang="en-IN" sz="4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58951CC-4174-F24C-42BF-79A8B8724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60" y="2800087"/>
                <a:ext cx="50114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38AAD67F-FFC2-63AA-79FF-C5CE4B7C3B70}"/>
              </a:ext>
            </a:extLst>
          </p:cNvPr>
          <p:cNvSpPr/>
          <p:nvPr/>
        </p:nvSpPr>
        <p:spPr>
          <a:xfrm rot="10800000">
            <a:off x="1213518" y="218985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83EECC5-0240-F00E-95EA-D9C087834B1C}"/>
                  </a:ext>
                </a:extLst>
              </p:cNvPr>
              <p:cNvSpPr txBox="1"/>
              <p:nvPr/>
            </p:nvSpPr>
            <p:spPr>
              <a:xfrm>
                <a:off x="8184547" y="2800087"/>
                <a:ext cx="54535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4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E6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𝐇</m:t>
                      </m:r>
                    </m:oMath>
                  </m:oMathPara>
                </a14:m>
                <a:endParaRPr lang="en-IN" sz="4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83EECC5-0240-F00E-95EA-D9C087834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547" y="2800087"/>
                <a:ext cx="54535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0BEF91BB-4582-D74F-5D9C-B53C5B4668EC}"/>
              </a:ext>
            </a:extLst>
          </p:cNvPr>
          <p:cNvSpPr/>
          <p:nvPr/>
        </p:nvSpPr>
        <p:spPr>
          <a:xfrm rot="10800000">
            <a:off x="2219610" y="219458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7D34EC7-D285-513E-DBE0-2785D888D4AC}"/>
              </a:ext>
            </a:extLst>
          </p:cNvPr>
          <p:cNvSpPr/>
          <p:nvPr/>
        </p:nvSpPr>
        <p:spPr>
          <a:xfrm rot="10800000">
            <a:off x="3225701" y="218985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FC387EE-4BCD-BD6F-31E9-A7F2E5401154}"/>
              </a:ext>
            </a:extLst>
          </p:cNvPr>
          <p:cNvSpPr/>
          <p:nvPr/>
        </p:nvSpPr>
        <p:spPr>
          <a:xfrm rot="10800000">
            <a:off x="4231792" y="218985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5BD2356-5430-5663-C591-0A12271C1049}"/>
              </a:ext>
            </a:extLst>
          </p:cNvPr>
          <p:cNvSpPr/>
          <p:nvPr/>
        </p:nvSpPr>
        <p:spPr>
          <a:xfrm rot="10800000">
            <a:off x="5082393" y="128770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D834EA9-B854-C5BE-E704-D6C10CA354DE}"/>
              </a:ext>
            </a:extLst>
          </p:cNvPr>
          <p:cNvSpPr/>
          <p:nvPr/>
        </p:nvSpPr>
        <p:spPr>
          <a:xfrm rot="10800000">
            <a:off x="5082393" y="310326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EFD15EB-394F-875B-DB6F-FF6FABEECF8C}"/>
              </a:ext>
            </a:extLst>
          </p:cNvPr>
          <p:cNvCxnSpPr>
            <a:cxnSpLocks/>
          </p:cNvCxnSpPr>
          <p:nvPr/>
        </p:nvCxnSpPr>
        <p:spPr>
          <a:xfrm>
            <a:off x="8457224" y="2315520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97AFD4A-5A8C-10F3-5E8D-AB9E957DAA8D}"/>
              </a:ext>
            </a:extLst>
          </p:cNvPr>
          <p:cNvCxnSpPr>
            <a:cxnSpLocks/>
          </p:cNvCxnSpPr>
          <p:nvPr/>
        </p:nvCxnSpPr>
        <p:spPr>
          <a:xfrm>
            <a:off x="7454736" y="2315520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E8F3C97-6F4D-C39B-4D51-1EDFA2108E2F}"/>
              </a:ext>
            </a:extLst>
          </p:cNvPr>
          <p:cNvCxnSpPr>
            <a:cxnSpLocks/>
          </p:cNvCxnSpPr>
          <p:nvPr/>
        </p:nvCxnSpPr>
        <p:spPr>
          <a:xfrm>
            <a:off x="6450589" y="2315520"/>
            <a:ext cx="100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4024A6E9-959F-32AD-04D7-FD470EA69264}"/>
              </a:ext>
            </a:extLst>
          </p:cNvPr>
          <p:cNvSpPr/>
          <p:nvPr/>
        </p:nvSpPr>
        <p:spPr>
          <a:xfrm rot="10800000">
            <a:off x="6356950" y="222552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C6B1F4E-406C-2EFB-C38C-1008EEFF55A1}"/>
              </a:ext>
            </a:extLst>
          </p:cNvPr>
          <p:cNvSpPr/>
          <p:nvPr/>
        </p:nvSpPr>
        <p:spPr>
          <a:xfrm rot="10800000">
            <a:off x="7363042" y="223025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47DB517-5977-8175-A8D7-45FECA7A0716}"/>
              </a:ext>
            </a:extLst>
          </p:cNvPr>
          <p:cNvSpPr/>
          <p:nvPr/>
        </p:nvSpPr>
        <p:spPr>
          <a:xfrm rot="10800000">
            <a:off x="8369133" y="222552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EE5C910-4C73-AEB4-D954-DEB2185B0815}"/>
              </a:ext>
            </a:extLst>
          </p:cNvPr>
          <p:cNvSpPr/>
          <p:nvPr/>
        </p:nvSpPr>
        <p:spPr>
          <a:xfrm rot="10800000">
            <a:off x="9375224" y="222552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8279C56-43D2-FC64-EA97-B5C917C8F8B9}"/>
              </a:ext>
            </a:extLst>
          </p:cNvPr>
          <p:cNvSpPr/>
          <p:nvPr/>
        </p:nvSpPr>
        <p:spPr>
          <a:xfrm rot="10800000">
            <a:off x="10381315" y="222552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121B0E1-5473-98D3-BB55-A94AE9F2ED5F}"/>
              </a:ext>
            </a:extLst>
          </p:cNvPr>
          <p:cNvSpPr/>
          <p:nvPr/>
        </p:nvSpPr>
        <p:spPr>
          <a:xfrm rot="10800000">
            <a:off x="8367224" y="129381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CD7C5B1-7234-79E9-3D26-41CAE1A6D012}"/>
                  </a:ext>
                </a:extLst>
              </p:cNvPr>
              <p:cNvSpPr/>
              <p:nvPr/>
            </p:nvSpPr>
            <p:spPr>
              <a:xfrm>
                <a:off x="2077064" y="2208229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CD7C5B1-7234-79E9-3D26-41CAE1A6D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064" y="2208229"/>
                <a:ext cx="554559" cy="711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2C0B76F-F7A9-586B-B888-3C01BD7121CA}"/>
                  </a:ext>
                </a:extLst>
              </p:cNvPr>
              <p:cNvSpPr/>
              <p:nvPr/>
            </p:nvSpPr>
            <p:spPr>
              <a:xfrm>
                <a:off x="3053930" y="2208229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2C0B76F-F7A9-586B-B888-3C01BD712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930" y="2208229"/>
                <a:ext cx="554559" cy="711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80F0BF3-6F95-8FA0-6E2D-EEC5FC495280}"/>
                  </a:ext>
                </a:extLst>
              </p:cNvPr>
              <p:cNvSpPr/>
              <p:nvPr/>
            </p:nvSpPr>
            <p:spPr>
              <a:xfrm>
                <a:off x="3962366" y="2186289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80F0BF3-6F95-8FA0-6E2D-EEC5FC495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366" y="2186289"/>
                <a:ext cx="554559" cy="711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02F0A81-8CF8-E8D7-D686-C481B7866051}"/>
                  </a:ext>
                </a:extLst>
              </p:cNvPr>
              <p:cNvSpPr/>
              <p:nvPr/>
            </p:nvSpPr>
            <p:spPr>
              <a:xfrm>
                <a:off x="5239060" y="1003014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02F0A81-8CF8-E8D7-D686-C481B78660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060" y="1003014"/>
                <a:ext cx="554559" cy="711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F568046-7A1D-0E6D-D2AB-392A787E5B4A}"/>
                  </a:ext>
                </a:extLst>
              </p:cNvPr>
              <p:cNvSpPr/>
              <p:nvPr/>
            </p:nvSpPr>
            <p:spPr>
              <a:xfrm>
                <a:off x="5245209" y="2867467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F568046-7A1D-0E6D-D2AB-392A787E5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209" y="2867467"/>
                <a:ext cx="554559" cy="711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6308B7D-FE72-31A3-EFF2-825229E68DBA}"/>
                  </a:ext>
                </a:extLst>
              </p:cNvPr>
              <p:cNvSpPr/>
              <p:nvPr/>
            </p:nvSpPr>
            <p:spPr>
              <a:xfrm>
                <a:off x="6220214" y="2247024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6308B7D-FE72-31A3-EFF2-825229E68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214" y="2247024"/>
                <a:ext cx="554559" cy="711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5563ABC-EFFF-0838-8133-D72DDDE8446C}"/>
                  </a:ext>
                </a:extLst>
              </p:cNvPr>
              <p:cNvSpPr/>
              <p:nvPr/>
            </p:nvSpPr>
            <p:spPr>
              <a:xfrm>
                <a:off x="7224508" y="2247024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5563ABC-EFFF-0838-8133-D72DDDE84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508" y="2247024"/>
                <a:ext cx="554559" cy="711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CA84A68-2246-D521-E951-26AE46536126}"/>
                  </a:ext>
                </a:extLst>
              </p:cNvPr>
              <p:cNvSpPr/>
              <p:nvPr/>
            </p:nvSpPr>
            <p:spPr>
              <a:xfrm>
                <a:off x="8226262" y="2248064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CA84A68-2246-D521-E951-26AE46536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262" y="2248064"/>
                <a:ext cx="554559" cy="711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FD440F3-73C6-04A0-7D98-677352442936}"/>
                  </a:ext>
                </a:extLst>
              </p:cNvPr>
              <p:cNvSpPr/>
              <p:nvPr/>
            </p:nvSpPr>
            <p:spPr>
              <a:xfrm>
                <a:off x="9197958" y="2247024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FD440F3-73C6-04A0-7D98-6773524429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958" y="2247024"/>
                <a:ext cx="554559" cy="711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9E0DDE6-B573-0057-ED0F-276F28CDCB76}"/>
                  </a:ext>
                </a:extLst>
              </p:cNvPr>
              <p:cNvSpPr/>
              <p:nvPr/>
            </p:nvSpPr>
            <p:spPr>
              <a:xfrm>
                <a:off x="10201925" y="2260444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9E0DDE6-B573-0057-ED0F-276F28CDC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1925" y="2260444"/>
                <a:ext cx="554559" cy="7112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A0BFF0A-E3A8-7630-588C-24BA134C2A46}"/>
                  </a:ext>
                </a:extLst>
              </p:cNvPr>
              <p:cNvSpPr/>
              <p:nvPr/>
            </p:nvSpPr>
            <p:spPr>
              <a:xfrm>
                <a:off x="8220998" y="711201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A0BFF0A-E3A8-7630-588C-24BA134C2A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998" y="711201"/>
                <a:ext cx="554559" cy="711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EB61AB5E-1EE0-EF99-51C2-71498DD50E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631" y="4468257"/>
                <a:ext cx="11024637" cy="127166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adjacent to two pendent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adjacent to only one pendent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EB61AB5E-1EE0-EF99-51C2-71498DD50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31" y="4468257"/>
                <a:ext cx="11024637" cy="1271667"/>
              </a:xfrm>
              <a:prstGeom prst="rect">
                <a:avLst/>
              </a:prstGeom>
              <a:blipFill>
                <a:blip r:embed="rId18"/>
                <a:stretch>
                  <a:fillRect l="-1106" r="-1106" b="-861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B3FAC434-408B-AB5B-EA40-B6C86F60D8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359" y="5677163"/>
                <a:ext cx="1470647" cy="6710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≇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B3FAC434-408B-AB5B-EA40-B6C86F60D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359" y="5677163"/>
                <a:ext cx="1470647" cy="67106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45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 animBg="1"/>
      <p:bldP spid="3" grpId="0"/>
      <p:bldP spid="10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06A63-E94F-C313-C031-CAE3488D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Remark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3FB39ED9-84B3-4C6B-2474-6B55E3121D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011" y="760598"/>
                <a:ext cx="5973989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Every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isomorphic to itself.</a:t>
                </a: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3FB39ED9-84B3-4C6B-2474-6B55E3121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11" y="760598"/>
                <a:ext cx="5973989" cy="670860"/>
              </a:xfrm>
              <a:prstGeom prst="rect">
                <a:avLst/>
              </a:prstGeom>
              <a:blipFill>
                <a:blip r:embed="rId2"/>
                <a:stretch>
                  <a:fillRect l="-1837" b="-20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94865F3-B562-5194-F447-A1A160CDC5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012" y="1910459"/>
                <a:ext cx="4736592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94865F3-B562-5194-F447-A1A160CDC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12" y="1910459"/>
                <a:ext cx="4736592" cy="670860"/>
              </a:xfrm>
              <a:prstGeom prst="rect">
                <a:avLst/>
              </a:prstGeom>
              <a:blipFill>
                <a:blip r:embed="rId3"/>
                <a:stretch>
                  <a:fillRect l="-2317" b="-2090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D08D542A-2986-5231-BA2A-A0E0909D43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012" y="3101002"/>
                <a:ext cx="6674573" cy="67086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D08D542A-2986-5231-BA2A-A0E0909D4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12" y="3101002"/>
                <a:ext cx="6674573" cy="670860"/>
              </a:xfrm>
              <a:prstGeom prst="rect">
                <a:avLst/>
              </a:prstGeom>
              <a:blipFill>
                <a:blip r:embed="rId4"/>
                <a:stretch>
                  <a:fillRect l="-1644" b="-20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D89626B-2363-A66C-9E77-30BC7614EECF}"/>
              </a:ext>
            </a:extLst>
          </p:cNvPr>
          <p:cNvSpPr txBox="1">
            <a:spLocks/>
          </p:cNvSpPr>
          <p:nvPr/>
        </p:nvSpPr>
        <p:spPr>
          <a:xfrm>
            <a:off x="6336292" y="809997"/>
            <a:ext cx="1513445" cy="670860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Reflexive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6FA6801-BAC7-0C3B-2BA1-7CF2191CF5F2}"/>
              </a:ext>
            </a:extLst>
          </p:cNvPr>
          <p:cNvSpPr txBox="1">
            <a:spLocks/>
          </p:cNvSpPr>
          <p:nvPr/>
        </p:nvSpPr>
        <p:spPr>
          <a:xfrm>
            <a:off x="6218012" y="1959857"/>
            <a:ext cx="1750008" cy="670860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Symmetric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D6D0BAD-2FB1-39B5-9678-7DFE4242788C}"/>
              </a:ext>
            </a:extLst>
          </p:cNvPr>
          <p:cNvSpPr txBox="1">
            <a:spLocks/>
          </p:cNvSpPr>
          <p:nvPr/>
        </p:nvSpPr>
        <p:spPr>
          <a:xfrm>
            <a:off x="6218012" y="3150400"/>
            <a:ext cx="1750008" cy="670860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Transitive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51AA79A-3DBF-5106-60B7-5E04D0D883B0}"/>
              </a:ext>
            </a:extLst>
          </p:cNvPr>
          <p:cNvSpPr txBox="1">
            <a:spLocks/>
          </p:cNvSpPr>
          <p:nvPr/>
        </p:nvSpPr>
        <p:spPr>
          <a:xfrm>
            <a:off x="381319" y="4139643"/>
            <a:ext cx="7846009" cy="6708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dirty="0">
                <a:solidFill>
                  <a:srgbClr val="002060"/>
                </a:solidFill>
              </a:rPr>
              <a:t>Therefore, isomorphism is an </a:t>
            </a:r>
            <a:r>
              <a:rPr lang="en-IN" sz="2800" b="1" dirty="0">
                <a:solidFill>
                  <a:srgbClr val="C00000"/>
                </a:solidFill>
              </a:rPr>
              <a:t>equivalence</a:t>
            </a:r>
            <a:r>
              <a:rPr lang="en-IN" sz="2800" dirty="0">
                <a:solidFill>
                  <a:srgbClr val="002060"/>
                </a:solidFill>
              </a:rPr>
              <a:t> relation.</a:t>
            </a:r>
          </a:p>
        </p:txBody>
      </p:sp>
    </p:spTree>
    <p:extLst>
      <p:ext uri="{BB962C8B-B14F-4D97-AF65-F5344CB8AC3E}">
        <p14:creationId xmlns:p14="http://schemas.microsoft.com/office/powerpoint/2010/main" val="33587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 animBg="1"/>
      <p:bldP spid="10" grpId="0" animBg="1"/>
      <p:bldP spid="11" grpId="0" animBg="1"/>
      <p:bldP spid="12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uFill>
                  <a:solidFill>
                    <a:schemeClr val="bg1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 – 5</a:t>
            </a:r>
            <a:br>
              <a:rPr lang="en-US" dirty="0"/>
            </a:br>
            <a:r>
              <a:rPr lang="en-IN" dirty="0"/>
              <a:t>Connectivity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138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Path of a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674" y="736438"/>
                <a:ext cx="12055326" cy="15688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A path of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an alternating sequence of vertices and edges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IN" sz="2800" b="1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IN" sz="2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IN" sz="28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;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where the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the end points of the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=1, 2, 3, …,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74" y="736438"/>
                <a:ext cx="12055326" cy="1568879"/>
              </a:xfrm>
              <a:prstGeom prst="rect">
                <a:avLst/>
              </a:prstGeom>
              <a:blipFill>
                <a:blip r:embed="rId2"/>
                <a:stretch>
                  <a:fillRect l="-910" t="-3502" r="-1011" b="-1556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8B58B2E8-FD0D-769A-FDE3-54AF5A502B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0051" y="2448521"/>
                <a:ext cx="12192000" cy="111548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82663" lvl="1" indent="-439738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 starting or initial vertex,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end vertex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 called internal vertices.  </a:t>
                </a: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8B58B2E8-FD0D-769A-FDE3-54AF5A502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051" y="2448521"/>
                <a:ext cx="12192000" cy="1115482"/>
              </a:xfrm>
              <a:prstGeom prst="rect">
                <a:avLst/>
              </a:prstGeom>
              <a:blipFill>
                <a:blip r:embed="rId3"/>
                <a:stretch>
                  <a:fillRect t="-546" r="-1050" b="-1694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E9D42771-8207-60BC-083B-FD65ED575D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673" y="5112073"/>
                <a:ext cx="12025276" cy="111548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1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(i.e., starting and end vertices are same), then the path is known as </a:t>
                </a:r>
                <a:r>
                  <a:rPr lang="en-IN" sz="2800" dirty="0">
                    <a:solidFill>
                      <a:srgbClr val="FF0000"/>
                    </a:solidFill>
                  </a:rPr>
                  <a:t>closed path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E9D42771-8207-60BC-083B-FD65ED575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73" y="5112073"/>
                <a:ext cx="12025276" cy="1115482"/>
              </a:xfrm>
              <a:prstGeom prst="rect">
                <a:avLst/>
              </a:prstGeom>
              <a:blipFill>
                <a:blip r:embed="rId4"/>
                <a:stretch>
                  <a:fillRect l="-912" t="-546" r="-1014" b="-1694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5B210E6A-5E31-C3EF-A657-13481F98E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673" y="3780297"/>
                <a:ext cx="12025276" cy="111548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IN" sz="2800" b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IN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IN" sz="28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we can say the path is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or the path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 or connects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5B210E6A-5E31-C3EF-A657-13481F98E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73" y="3780297"/>
                <a:ext cx="12025276" cy="1115482"/>
              </a:xfrm>
              <a:prstGeom prst="rect">
                <a:avLst/>
              </a:prstGeom>
              <a:blipFill>
                <a:blip r:embed="rId5"/>
                <a:stretch>
                  <a:fillRect l="-912" r="-1014" b="-1694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40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4" grpId="0"/>
      <p:bldP spid="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Path of a Graph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6E7EC9B-1B8D-C032-A184-D7E62BFE32CF}"/>
              </a:ext>
            </a:extLst>
          </p:cNvPr>
          <p:cNvSpPr txBox="1">
            <a:spLocks/>
          </p:cNvSpPr>
          <p:nvPr/>
        </p:nvSpPr>
        <p:spPr>
          <a:xfrm>
            <a:off x="109377" y="2438396"/>
            <a:ext cx="2658041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Simple Path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B58B2E8-FD0D-769A-FDE3-54AF5A502BC4}"/>
              </a:ext>
            </a:extLst>
          </p:cNvPr>
          <p:cNvSpPr txBox="1">
            <a:spLocks/>
          </p:cNvSpPr>
          <p:nvPr/>
        </p:nvSpPr>
        <p:spPr>
          <a:xfrm>
            <a:off x="-57347" y="3052275"/>
            <a:ext cx="12192000" cy="70134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2663" lvl="1" indent="-439738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A path in a graph is known as simple if the </a:t>
            </a:r>
            <a:r>
              <a:rPr lang="en-IN" sz="2800" dirty="0">
                <a:solidFill>
                  <a:srgbClr val="FF0000"/>
                </a:solidFill>
              </a:rPr>
              <a:t>edges do not repeat</a:t>
            </a:r>
            <a:r>
              <a:rPr lang="en-IN" sz="2800" dirty="0">
                <a:solidFill>
                  <a:srgbClr val="002060"/>
                </a:solidFill>
              </a:rPr>
              <a:t> in path.  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F1F4D96-4CF7-4D0E-D93B-D5FD668E9D9B}"/>
              </a:ext>
            </a:extLst>
          </p:cNvPr>
          <p:cNvSpPr txBox="1">
            <a:spLocks/>
          </p:cNvSpPr>
          <p:nvPr/>
        </p:nvSpPr>
        <p:spPr>
          <a:xfrm>
            <a:off x="109378" y="3708848"/>
            <a:ext cx="3018650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Elementary Path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668D897-F654-AB4F-88D3-92BBB7A698FC}"/>
              </a:ext>
            </a:extLst>
          </p:cNvPr>
          <p:cNvSpPr txBox="1">
            <a:spLocks/>
          </p:cNvSpPr>
          <p:nvPr/>
        </p:nvSpPr>
        <p:spPr>
          <a:xfrm>
            <a:off x="-71415" y="4329972"/>
            <a:ext cx="12437756" cy="71851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2663" lvl="1" indent="-439738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A path in a graph is known as elementary if the </a:t>
            </a:r>
            <a:r>
              <a:rPr lang="en-IN" sz="2800" dirty="0">
                <a:solidFill>
                  <a:srgbClr val="FF0000"/>
                </a:solidFill>
              </a:rPr>
              <a:t>vertices do not repeat</a:t>
            </a:r>
            <a:r>
              <a:rPr lang="en-IN" sz="2800" dirty="0">
                <a:solidFill>
                  <a:srgbClr val="002060"/>
                </a:solidFill>
              </a:rPr>
              <a:t> in path.  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9532C01-3CCD-A2AE-338B-D8559BFA131F}"/>
              </a:ext>
            </a:extLst>
          </p:cNvPr>
          <p:cNvSpPr txBox="1">
            <a:spLocks/>
          </p:cNvSpPr>
          <p:nvPr/>
        </p:nvSpPr>
        <p:spPr>
          <a:xfrm>
            <a:off x="109377" y="5072802"/>
            <a:ext cx="1589095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Note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ED62CBD-5439-307C-7649-D03E5AD27934}"/>
              </a:ext>
            </a:extLst>
          </p:cNvPr>
          <p:cNvSpPr txBox="1">
            <a:spLocks/>
          </p:cNvSpPr>
          <p:nvPr/>
        </p:nvSpPr>
        <p:spPr>
          <a:xfrm>
            <a:off x="-82561" y="5642063"/>
            <a:ext cx="8219219" cy="71120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2663" lvl="1" indent="-439738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Every elementary path is always a simple path.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9579E83-4C85-DF29-ED66-70A04C934A0D}"/>
              </a:ext>
            </a:extLst>
          </p:cNvPr>
          <p:cNvSpPr txBox="1">
            <a:spLocks/>
          </p:cNvSpPr>
          <p:nvPr/>
        </p:nvSpPr>
        <p:spPr>
          <a:xfrm>
            <a:off x="109377" y="609886"/>
            <a:ext cx="11917951" cy="70134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b="0" dirty="0">
                <a:solidFill>
                  <a:srgbClr val="002060"/>
                </a:solidFill>
              </a:rPr>
              <a:t>The tota</a:t>
            </a:r>
            <a:r>
              <a:rPr lang="en-IN" sz="2800" dirty="0">
                <a:solidFill>
                  <a:srgbClr val="002060"/>
                </a:solidFill>
              </a:rPr>
              <a:t>l number of edges which are present in a path is called </a:t>
            </a:r>
            <a:r>
              <a:rPr lang="en-IN" sz="2800" dirty="0">
                <a:solidFill>
                  <a:srgbClr val="FF0000"/>
                </a:solidFill>
              </a:rPr>
              <a:t>length of a path</a:t>
            </a:r>
            <a:r>
              <a:rPr lang="en-IN" sz="2800" dirty="0">
                <a:solidFill>
                  <a:srgbClr val="002060"/>
                </a:solidFill>
              </a:rPr>
              <a:t>.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947967C5-8EA6-5111-A9BA-DA7F06096835}"/>
              </a:ext>
            </a:extLst>
          </p:cNvPr>
          <p:cNvSpPr txBox="1">
            <a:spLocks/>
          </p:cNvSpPr>
          <p:nvPr/>
        </p:nvSpPr>
        <p:spPr>
          <a:xfrm>
            <a:off x="-40944" y="1814719"/>
            <a:ext cx="8461422" cy="70134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9637" lvl="1" indent="-365125">
              <a:lnSpc>
                <a:spcPct val="130000"/>
              </a:lnSpc>
            </a:pPr>
            <a:r>
              <a:rPr lang="en-IN" sz="2800" b="0" dirty="0">
                <a:solidFill>
                  <a:srgbClr val="002060"/>
                </a:solidFill>
              </a:rPr>
              <a:t> A path of </a:t>
            </a:r>
            <a:r>
              <a:rPr lang="en-IN" sz="2800" b="0" dirty="0">
                <a:solidFill>
                  <a:srgbClr val="FF0000"/>
                </a:solidFill>
              </a:rPr>
              <a:t>length zero</a:t>
            </a:r>
            <a:r>
              <a:rPr lang="en-IN" sz="2800" b="0" dirty="0">
                <a:solidFill>
                  <a:srgbClr val="002060"/>
                </a:solidFill>
              </a:rPr>
              <a:t> consists of a single vertex.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AEC81C77-1759-6A83-1705-2B554BB06E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0944" y="1242083"/>
                <a:ext cx="6601752" cy="61173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9637" lvl="1" indent="-365125">
                  <a:lnSpc>
                    <a:spcPct val="130000"/>
                  </a:lnSpc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 A path of length</a:t>
                </a:r>
                <a:r>
                  <a:rPr lang="en-IN" sz="2800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b="0" dirty="0">
                    <a:solidFill>
                      <a:srgbClr val="002060"/>
                    </a:solidFill>
                  </a:rPr>
                  <a:t> is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sz="2800" b="0" dirty="0">
                    <a:solidFill>
                      <a:srgbClr val="002060"/>
                    </a:solidFill>
                  </a:rPr>
                  <a:t>.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AEC81C77-1759-6A83-1705-2B554BB0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44" y="1242083"/>
                <a:ext cx="6601752" cy="611738"/>
              </a:xfrm>
              <a:prstGeom prst="rect">
                <a:avLst/>
              </a:prstGeom>
              <a:blipFill>
                <a:blip r:embed="rId2"/>
                <a:stretch>
                  <a:fillRect b="-27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36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3" grpId="0"/>
      <p:bldP spid="9" grpId="0"/>
      <p:bldP spid="10" grpId="0"/>
      <p:bldP spid="11" grpId="0"/>
      <p:bldP spid="15" grpId="0"/>
      <p:bldP spid="16" grpId="0"/>
      <p:bldP spid="17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>
            <a:extLst>
              <a:ext uri="{FF2B5EF4-FFF2-40B4-BE49-F238E27FC236}">
                <a16:creationId xmlns:a16="http://schemas.microsoft.com/office/drawing/2014/main" id="{A39F1B19-89AB-8B74-60C0-1A62DC30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092" y="4145777"/>
            <a:ext cx="2291197" cy="2430608"/>
          </a:xfrm>
          <a:prstGeom prst="rect">
            <a:avLst/>
          </a:prstGeo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C7CBE3CF-0049-69DE-B2C2-E0E90352E459}"/>
              </a:ext>
            </a:extLst>
          </p:cNvPr>
          <p:cNvGraphicFramePr>
            <a:graphicFrameLocks noGrp="1"/>
          </p:cNvGraphicFramePr>
          <p:nvPr/>
        </p:nvGraphicFramePr>
        <p:xfrm>
          <a:off x="257577" y="1610774"/>
          <a:ext cx="7986367" cy="4706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797">
                  <a:extLst>
                    <a:ext uri="{9D8B030D-6E8A-4147-A177-3AD203B41FA5}">
                      <a16:colId xmlns:a16="http://schemas.microsoft.com/office/drawing/2014/main" val="798303477"/>
                    </a:ext>
                  </a:extLst>
                </a:gridCol>
                <a:gridCol w="1080963">
                  <a:extLst>
                    <a:ext uri="{9D8B030D-6E8A-4147-A177-3AD203B41FA5}">
                      <a16:colId xmlns:a16="http://schemas.microsoft.com/office/drawing/2014/main" val="4152486880"/>
                    </a:ext>
                  </a:extLst>
                </a:gridCol>
                <a:gridCol w="1080963">
                  <a:extLst>
                    <a:ext uri="{9D8B030D-6E8A-4147-A177-3AD203B41FA5}">
                      <a16:colId xmlns:a16="http://schemas.microsoft.com/office/drawing/2014/main" val="2334719950"/>
                    </a:ext>
                  </a:extLst>
                </a:gridCol>
                <a:gridCol w="1605578">
                  <a:extLst>
                    <a:ext uri="{9D8B030D-6E8A-4147-A177-3AD203B41FA5}">
                      <a16:colId xmlns:a16="http://schemas.microsoft.com/office/drawing/2014/main" val="3190446569"/>
                    </a:ext>
                  </a:extLst>
                </a:gridCol>
                <a:gridCol w="1094066">
                  <a:extLst>
                    <a:ext uri="{9D8B030D-6E8A-4147-A177-3AD203B41FA5}">
                      <a16:colId xmlns:a16="http://schemas.microsoft.com/office/drawing/2014/main" val="1546335169"/>
                    </a:ext>
                  </a:extLst>
                </a:gridCol>
              </a:tblGrid>
              <a:tr h="1087629">
                <a:tc>
                  <a:txBody>
                    <a:bodyPr/>
                    <a:lstStyle/>
                    <a:p>
                      <a:pPr algn="ctr"/>
                      <a:r>
                        <a:rPr lang="en-IN" sz="2200" dirty="0">
                          <a:solidFill>
                            <a:srgbClr val="002060"/>
                          </a:solidFill>
                        </a:rPr>
                        <a:t>Path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>
                          <a:solidFill>
                            <a:srgbClr val="002060"/>
                          </a:solidFill>
                        </a:rPr>
                        <a:t>Length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>
                          <a:solidFill>
                            <a:srgbClr val="002060"/>
                          </a:solidFill>
                        </a:rPr>
                        <a:t>Closed Path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>
                          <a:solidFill>
                            <a:srgbClr val="002060"/>
                          </a:solidFill>
                        </a:rPr>
                        <a:t>Elementary Path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>
                          <a:solidFill>
                            <a:srgbClr val="002060"/>
                          </a:solidFill>
                        </a:rPr>
                        <a:t>Simple Path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66193"/>
                  </a:ext>
                </a:extLst>
              </a:tr>
              <a:tr h="603109">
                <a:tc>
                  <a:txBody>
                    <a:bodyPr/>
                    <a:lstStyle/>
                    <a:p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892455"/>
                  </a:ext>
                </a:extLst>
              </a:tr>
              <a:tr h="603109">
                <a:tc>
                  <a:txBody>
                    <a:bodyPr/>
                    <a:lstStyle/>
                    <a:p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49017"/>
                  </a:ext>
                </a:extLst>
              </a:tr>
              <a:tr h="603109">
                <a:tc>
                  <a:txBody>
                    <a:bodyPr/>
                    <a:lstStyle/>
                    <a:p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675905"/>
                  </a:ext>
                </a:extLst>
              </a:tr>
              <a:tr h="603109">
                <a:tc>
                  <a:txBody>
                    <a:bodyPr/>
                    <a:lstStyle/>
                    <a:p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18026"/>
                  </a:ext>
                </a:extLst>
              </a:tr>
              <a:tr h="603109">
                <a:tc>
                  <a:txBody>
                    <a:bodyPr/>
                    <a:lstStyle/>
                    <a:p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143652"/>
                  </a:ext>
                </a:extLst>
              </a:tr>
              <a:tr h="603109">
                <a:tc>
                  <a:txBody>
                    <a:bodyPr/>
                    <a:lstStyle/>
                    <a:p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84069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Path of a Graph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753299C-7304-B6ED-2083-73C06EBF178A}"/>
              </a:ext>
            </a:extLst>
          </p:cNvPr>
          <p:cNvSpPr txBox="1">
            <a:spLocks/>
          </p:cNvSpPr>
          <p:nvPr/>
        </p:nvSpPr>
        <p:spPr>
          <a:xfrm>
            <a:off x="109482" y="659275"/>
            <a:ext cx="2039155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8151" indent="-439738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E57AA5-21A8-7DA3-9CAE-DB84AB0A2ED9}"/>
                  </a:ext>
                </a:extLst>
              </p:cNvPr>
              <p:cNvSpPr txBox="1"/>
              <p:nvPr/>
            </p:nvSpPr>
            <p:spPr>
              <a:xfrm>
                <a:off x="965308" y="3343308"/>
                <a:ext cx="1832370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1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E57AA5-21A8-7DA3-9CAE-DB84AB0A2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08" y="3343308"/>
                <a:ext cx="1832370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C7DF09-3B08-7707-D188-83E6717102C4}"/>
                  </a:ext>
                </a:extLst>
              </p:cNvPr>
              <p:cNvSpPr txBox="1"/>
              <p:nvPr/>
            </p:nvSpPr>
            <p:spPr>
              <a:xfrm>
                <a:off x="1355290" y="2739407"/>
                <a:ext cx="1052406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1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C7DF09-3B08-7707-D188-83E671710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290" y="2739407"/>
                <a:ext cx="1052406" cy="461665"/>
              </a:xfrm>
              <a:prstGeom prst="rect">
                <a:avLst/>
              </a:prstGeom>
              <a:blipFill>
                <a:blip r:embed="rId4"/>
                <a:stretch>
                  <a:fillRect l="-3468" b="-5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ardrop 16">
            <a:extLst>
              <a:ext uri="{FF2B5EF4-FFF2-40B4-BE49-F238E27FC236}">
                <a16:creationId xmlns:a16="http://schemas.microsoft.com/office/drawing/2014/main" id="{47615D03-AF29-6C4E-33EF-1E2B22028D26}"/>
              </a:ext>
            </a:extLst>
          </p:cNvPr>
          <p:cNvSpPr/>
          <p:nvPr/>
        </p:nvSpPr>
        <p:spPr>
          <a:xfrm rot="20279587" flipV="1">
            <a:off x="8481729" y="1672367"/>
            <a:ext cx="660840" cy="699969"/>
          </a:xfrm>
          <a:prstGeom prst="teardrop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14B5C684-B4A7-5C54-D181-374B0D4DF6C6}"/>
              </a:ext>
            </a:extLst>
          </p:cNvPr>
          <p:cNvSpPr/>
          <p:nvPr/>
        </p:nvSpPr>
        <p:spPr>
          <a:xfrm>
            <a:off x="10321894" y="2216236"/>
            <a:ext cx="1384467" cy="1446587"/>
          </a:xfrm>
          <a:prstGeom prst="arc">
            <a:avLst>
              <a:gd name="adj1" fmla="val 16200000"/>
              <a:gd name="adj2" fmla="val 534270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5E4F12-4C7E-178A-94A6-3C07DCFE3946}"/>
              </a:ext>
            </a:extLst>
          </p:cNvPr>
          <p:cNvCxnSpPr>
            <a:cxnSpLocks/>
          </p:cNvCxnSpPr>
          <p:nvPr/>
        </p:nvCxnSpPr>
        <p:spPr>
          <a:xfrm flipV="1">
            <a:off x="9275655" y="2225585"/>
            <a:ext cx="1710744" cy="143723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79167A-542B-5ADD-36E4-2255215922BF}"/>
              </a:ext>
            </a:extLst>
          </p:cNvPr>
          <p:cNvCxnSpPr>
            <a:cxnSpLocks/>
          </p:cNvCxnSpPr>
          <p:nvPr/>
        </p:nvCxnSpPr>
        <p:spPr>
          <a:xfrm>
            <a:off x="9266864" y="2228511"/>
            <a:ext cx="1710744" cy="143723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089DA1-A8CD-7252-E9E0-3EEB9AB9933D}"/>
              </a:ext>
            </a:extLst>
          </p:cNvPr>
          <p:cNvCxnSpPr>
            <a:cxnSpLocks/>
          </p:cNvCxnSpPr>
          <p:nvPr/>
        </p:nvCxnSpPr>
        <p:spPr>
          <a:xfrm>
            <a:off x="9275654" y="3653474"/>
            <a:ext cx="1686643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BF5BC2-CDF7-5F06-9783-303FF7AFA0AB}"/>
              </a:ext>
            </a:extLst>
          </p:cNvPr>
          <p:cNvCxnSpPr>
            <a:cxnSpLocks/>
          </p:cNvCxnSpPr>
          <p:nvPr/>
        </p:nvCxnSpPr>
        <p:spPr>
          <a:xfrm>
            <a:off x="9275655" y="2225585"/>
            <a:ext cx="1686643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D0AB23-25DC-EC68-BA85-28370E70801D}"/>
              </a:ext>
            </a:extLst>
          </p:cNvPr>
          <p:cNvCxnSpPr>
            <a:cxnSpLocks/>
          </p:cNvCxnSpPr>
          <p:nvPr/>
        </p:nvCxnSpPr>
        <p:spPr>
          <a:xfrm rot="5400000">
            <a:off x="10281924" y="2948909"/>
            <a:ext cx="139392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D613E3-5C9F-49BD-D777-DADCB995B2F8}"/>
              </a:ext>
            </a:extLst>
          </p:cNvPr>
          <p:cNvCxnSpPr>
            <a:cxnSpLocks/>
          </p:cNvCxnSpPr>
          <p:nvPr/>
        </p:nvCxnSpPr>
        <p:spPr>
          <a:xfrm rot="5400000">
            <a:off x="8570508" y="2952058"/>
            <a:ext cx="139392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FDF385C-3371-A0D2-811B-60007135598E}"/>
              </a:ext>
            </a:extLst>
          </p:cNvPr>
          <p:cNvSpPr/>
          <p:nvPr/>
        </p:nvSpPr>
        <p:spPr>
          <a:xfrm>
            <a:off x="9195468" y="2144236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07964F3-B1D2-68D1-95F9-D45C5BA87DD8}"/>
                  </a:ext>
                </a:extLst>
              </p:cNvPr>
              <p:cNvSpPr txBox="1"/>
              <p:nvPr/>
            </p:nvSpPr>
            <p:spPr>
              <a:xfrm>
                <a:off x="9155883" y="1691004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07964F3-B1D2-68D1-95F9-D45C5BA87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883" y="1691004"/>
                <a:ext cx="51267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5B59BBC-6435-87C3-BBAA-0D057D21ADA2}"/>
              </a:ext>
            </a:extLst>
          </p:cNvPr>
          <p:cNvSpPr/>
          <p:nvPr/>
        </p:nvSpPr>
        <p:spPr>
          <a:xfrm>
            <a:off x="10906212" y="2144236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337B100-CC50-2D29-746F-22F950554D65}"/>
              </a:ext>
            </a:extLst>
          </p:cNvPr>
          <p:cNvSpPr/>
          <p:nvPr/>
        </p:nvSpPr>
        <p:spPr>
          <a:xfrm>
            <a:off x="9195468" y="3581474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A4A8CA5-D258-3407-EFC6-859182FEB68C}"/>
              </a:ext>
            </a:extLst>
          </p:cNvPr>
          <p:cNvSpPr/>
          <p:nvPr/>
        </p:nvSpPr>
        <p:spPr>
          <a:xfrm>
            <a:off x="10906212" y="3581474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A37E1FB-129F-2817-8A90-5A66A7C6B524}"/>
                  </a:ext>
                </a:extLst>
              </p:cNvPr>
              <p:cNvSpPr txBox="1"/>
              <p:nvPr/>
            </p:nvSpPr>
            <p:spPr>
              <a:xfrm>
                <a:off x="8983618" y="3632477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A37E1FB-129F-2817-8A90-5A66A7C6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3618" y="3632477"/>
                <a:ext cx="51267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FA2B1E-4190-442D-3021-7A10307FB9C9}"/>
                  </a:ext>
                </a:extLst>
              </p:cNvPr>
              <p:cNvSpPr txBox="1"/>
              <p:nvPr/>
            </p:nvSpPr>
            <p:spPr>
              <a:xfrm>
                <a:off x="10737346" y="3641213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FA2B1E-4190-442D-3021-7A10307FB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7346" y="3641213"/>
                <a:ext cx="512677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7C3D6EA-6B08-8380-B49D-9B133F5A206D}"/>
                  </a:ext>
                </a:extLst>
              </p:cNvPr>
              <p:cNvSpPr txBox="1"/>
              <p:nvPr/>
            </p:nvSpPr>
            <p:spPr>
              <a:xfrm>
                <a:off x="10705958" y="1693001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7C3D6EA-6B08-8380-B49D-9B133F5A2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5958" y="1693001"/>
                <a:ext cx="51267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EAE8C13-62B3-B140-3D11-8B31881D1371}"/>
                  </a:ext>
                </a:extLst>
              </p:cNvPr>
              <p:cNvSpPr txBox="1"/>
              <p:nvPr/>
            </p:nvSpPr>
            <p:spPr>
              <a:xfrm>
                <a:off x="8816397" y="2636679"/>
                <a:ext cx="5126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EAE8C13-62B3-B140-3D11-8B31881D1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397" y="2636679"/>
                <a:ext cx="512677" cy="461665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F338FEF-065A-1014-449B-5C181E00EE59}"/>
                  </a:ext>
                </a:extLst>
              </p:cNvPr>
              <p:cNvSpPr txBox="1"/>
              <p:nvPr/>
            </p:nvSpPr>
            <p:spPr>
              <a:xfrm>
                <a:off x="10945612" y="2636678"/>
                <a:ext cx="5126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F338FEF-065A-1014-449B-5C181E00E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5612" y="2636678"/>
                <a:ext cx="512677" cy="461665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A617075-CF43-F160-1F4B-795DD0A400EA}"/>
                  </a:ext>
                </a:extLst>
              </p:cNvPr>
              <p:cNvSpPr txBox="1"/>
              <p:nvPr/>
            </p:nvSpPr>
            <p:spPr>
              <a:xfrm>
                <a:off x="9862636" y="3599935"/>
                <a:ext cx="5126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A617075-CF43-F160-1F4B-795DD0A40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636" y="3599935"/>
                <a:ext cx="512677" cy="461665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FA9596-30B3-E6B8-540D-18CD6ADEE356}"/>
                  </a:ext>
                </a:extLst>
              </p:cNvPr>
              <p:cNvSpPr txBox="1"/>
              <p:nvPr/>
            </p:nvSpPr>
            <p:spPr>
              <a:xfrm>
                <a:off x="9859782" y="1760734"/>
                <a:ext cx="5126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2FA9596-30B3-E6B8-540D-18CD6ADEE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9782" y="1760734"/>
                <a:ext cx="512677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1ECD948-3BFF-9DB6-2530-915474EEDCE7}"/>
                  </a:ext>
                </a:extLst>
              </p:cNvPr>
              <p:cNvSpPr txBox="1"/>
              <p:nvPr/>
            </p:nvSpPr>
            <p:spPr>
              <a:xfrm>
                <a:off x="10418956" y="2838662"/>
                <a:ext cx="5126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1ECD948-3BFF-9DB6-2530-915474EED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956" y="2838662"/>
                <a:ext cx="512677" cy="461665"/>
              </a:xfrm>
              <a:prstGeom prst="rect">
                <a:avLst/>
              </a:prstGeom>
              <a:blipFill>
                <a:blip r:embed="rId1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FBE5915-945A-0655-AD52-480F74F7F801}"/>
                  </a:ext>
                </a:extLst>
              </p:cNvPr>
              <p:cNvSpPr txBox="1"/>
              <p:nvPr/>
            </p:nvSpPr>
            <p:spPr>
              <a:xfrm>
                <a:off x="9337260" y="2845062"/>
                <a:ext cx="5126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FBE5915-945A-0655-AD52-480F74F7F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260" y="2845062"/>
                <a:ext cx="512677" cy="461665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F6C1BFE-4C28-A827-BEF7-83F3C30B0F36}"/>
                  </a:ext>
                </a:extLst>
              </p:cNvPr>
              <p:cNvSpPr txBox="1"/>
              <p:nvPr/>
            </p:nvSpPr>
            <p:spPr>
              <a:xfrm>
                <a:off x="8573035" y="1630672"/>
                <a:ext cx="5126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F6C1BFE-4C28-A827-BEF7-83F3C30B0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35" y="1630672"/>
                <a:ext cx="512677" cy="461665"/>
              </a:xfrm>
              <a:prstGeom prst="rect">
                <a:avLst/>
              </a:prstGeom>
              <a:blipFill>
                <a:blip r:embed="rId1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69FC702-830B-CA9A-0723-91117C46C0CC}"/>
                  </a:ext>
                </a:extLst>
              </p:cNvPr>
              <p:cNvSpPr txBox="1"/>
              <p:nvPr/>
            </p:nvSpPr>
            <p:spPr>
              <a:xfrm>
                <a:off x="11684381" y="2636678"/>
                <a:ext cx="5126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69FC702-830B-CA9A-0723-91117C46C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4381" y="2636678"/>
                <a:ext cx="512677" cy="461665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C4FBCD7-9C8D-CADE-F59E-12C09CB015A6}"/>
                  </a:ext>
                </a:extLst>
              </p:cNvPr>
              <p:cNvSpPr txBox="1"/>
              <p:nvPr/>
            </p:nvSpPr>
            <p:spPr>
              <a:xfrm>
                <a:off x="688412" y="3954671"/>
                <a:ext cx="238616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1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C4FBCD7-9C8D-CADE-F59E-12C09CB01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12" y="3954671"/>
                <a:ext cx="2386162" cy="461665"/>
              </a:xfrm>
              <a:prstGeom prst="rect">
                <a:avLst/>
              </a:prstGeom>
              <a:blipFill>
                <a:blip r:embed="rId17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4299E9A-9F10-A4C8-2D86-37EA83B51621}"/>
                  </a:ext>
                </a:extLst>
              </p:cNvPr>
              <p:cNvSpPr txBox="1"/>
              <p:nvPr/>
            </p:nvSpPr>
            <p:spPr>
              <a:xfrm>
                <a:off x="1355290" y="4579399"/>
                <a:ext cx="1052406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1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4299E9A-9F10-A4C8-2D86-37EA83B51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290" y="4579399"/>
                <a:ext cx="1052406" cy="461665"/>
              </a:xfrm>
              <a:prstGeom prst="rect">
                <a:avLst/>
              </a:prstGeom>
              <a:blipFill>
                <a:blip r:embed="rId18"/>
                <a:stretch>
                  <a:fillRect l="-3468"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AA6033F-4960-3EF7-83E2-D490BB448C63}"/>
                  </a:ext>
                </a:extLst>
              </p:cNvPr>
              <p:cNvSpPr txBox="1"/>
              <p:nvPr/>
            </p:nvSpPr>
            <p:spPr>
              <a:xfrm>
                <a:off x="688412" y="5151724"/>
                <a:ext cx="238616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1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AA6033F-4960-3EF7-83E2-D490BB448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12" y="5151724"/>
                <a:ext cx="2386162" cy="461665"/>
              </a:xfrm>
              <a:prstGeom prst="rect">
                <a:avLst/>
              </a:prstGeom>
              <a:blipFill>
                <a:blip r:embed="rId1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68F2816-1039-54FD-CFCF-09FCEAB51AE5}"/>
                  </a:ext>
                </a:extLst>
              </p:cNvPr>
              <p:cNvSpPr txBox="1"/>
              <p:nvPr/>
            </p:nvSpPr>
            <p:spPr>
              <a:xfrm>
                <a:off x="392944" y="5787328"/>
                <a:ext cx="2962141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1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68F2816-1039-54FD-CFCF-09FCEAB5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44" y="5787328"/>
                <a:ext cx="2962141" cy="461665"/>
              </a:xfrm>
              <a:prstGeom prst="rect">
                <a:avLst/>
              </a:prstGeom>
              <a:blipFill>
                <a:blip r:embed="rId20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Picture 101">
            <a:extLst>
              <a:ext uri="{FF2B5EF4-FFF2-40B4-BE49-F238E27FC236}">
                <a16:creationId xmlns:a16="http://schemas.microsoft.com/office/drawing/2014/main" id="{5538784E-3745-E687-08C3-1CBD81983DF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72372" y="4175923"/>
            <a:ext cx="2063285" cy="2405166"/>
          </a:xfrm>
          <a:prstGeom prst="rect">
            <a:avLst/>
          </a:prstGeom>
          <a:ln>
            <a:noFill/>
          </a:ln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EDAB5B3B-5F43-56E1-E16E-75FBEBF8ACDB}"/>
              </a:ext>
            </a:extLst>
          </p:cNvPr>
          <p:cNvSpPr txBox="1"/>
          <p:nvPr/>
        </p:nvSpPr>
        <p:spPr>
          <a:xfrm>
            <a:off x="4484336" y="2770649"/>
            <a:ext cx="105240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No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B47E073-253A-D5E4-EEFC-3A8B69FA11D5}"/>
              </a:ext>
            </a:extLst>
          </p:cNvPr>
          <p:cNvSpPr txBox="1"/>
          <p:nvPr/>
        </p:nvSpPr>
        <p:spPr>
          <a:xfrm>
            <a:off x="5821209" y="2744588"/>
            <a:ext cx="105240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Yes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4AC121-0053-5B48-A2BA-10241A531730}"/>
              </a:ext>
            </a:extLst>
          </p:cNvPr>
          <p:cNvSpPr txBox="1"/>
          <p:nvPr/>
        </p:nvSpPr>
        <p:spPr>
          <a:xfrm>
            <a:off x="7160021" y="2761305"/>
            <a:ext cx="105240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FD1F6D4-767C-58FD-3230-FC3F2F0F83AF}"/>
                  </a:ext>
                </a:extLst>
              </p:cNvPr>
              <p:cNvSpPr txBox="1"/>
              <p:nvPr/>
            </p:nvSpPr>
            <p:spPr>
              <a:xfrm>
                <a:off x="3535542" y="2769436"/>
                <a:ext cx="818079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FD1F6D4-767C-58FD-3230-FC3F2F0F8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542" y="2769436"/>
                <a:ext cx="818079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665C1928-623E-8BE5-9933-761B1065FD1E}"/>
              </a:ext>
            </a:extLst>
          </p:cNvPr>
          <p:cNvSpPr txBox="1"/>
          <p:nvPr/>
        </p:nvSpPr>
        <p:spPr>
          <a:xfrm>
            <a:off x="4475975" y="3373070"/>
            <a:ext cx="105240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No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FB72799-3C27-FA9E-0B54-6F5767C5F21B}"/>
              </a:ext>
            </a:extLst>
          </p:cNvPr>
          <p:cNvSpPr txBox="1"/>
          <p:nvPr/>
        </p:nvSpPr>
        <p:spPr>
          <a:xfrm>
            <a:off x="5826563" y="3377564"/>
            <a:ext cx="105240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Yes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5EF937B-7EE8-3979-5662-B50D651CB1BE}"/>
              </a:ext>
            </a:extLst>
          </p:cNvPr>
          <p:cNvSpPr txBox="1"/>
          <p:nvPr/>
        </p:nvSpPr>
        <p:spPr>
          <a:xfrm>
            <a:off x="7156548" y="3377563"/>
            <a:ext cx="105240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F726C44-4A43-3BEB-BE68-EAC17191D6AD}"/>
                  </a:ext>
                </a:extLst>
              </p:cNvPr>
              <p:cNvSpPr txBox="1"/>
              <p:nvPr/>
            </p:nvSpPr>
            <p:spPr>
              <a:xfrm>
                <a:off x="3579957" y="3369102"/>
                <a:ext cx="740836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F726C44-4A43-3BEB-BE68-EAC17191D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957" y="3369102"/>
                <a:ext cx="740836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3" name="Picture 112">
            <a:extLst>
              <a:ext uri="{FF2B5EF4-FFF2-40B4-BE49-F238E27FC236}">
                <a16:creationId xmlns:a16="http://schemas.microsoft.com/office/drawing/2014/main" id="{BD8ADAC0-7141-E176-1C32-9A5DF584929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86704" y="4164839"/>
            <a:ext cx="2977179" cy="2392482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229732CE-F12A-36A0-4BDB-2F046961B588}"/>
              </a:ext>
            </a:extLst>
          </p:cNvPr>
          <p:cNvSpPr txBox="1"/>
          <p:nvPr/>
        </p:nvSpPr>
        <p:spPr>
          <a:xfrm>
            <a:off x="4475975" y="4004726"/>
            <a:ext cx="105240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No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61B2C93-98ED-2937-C10F-2B9F48B4F644}"/>
              </a:ext>
            </a:extLst>
          </p:cNvPr>
          <p:cNvSpPr txBox="1"/>
          <p:nvPr/>
        </p:nvSpPr>
        <p:spPr>
          <a:xfrm>
            <a:off x="5821209" y="4004726"/>
            <a:ext cx="105240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No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EAE1B08-8838-D20C-9932-0B2DE8BE91FC}"/>
              </a:ext>
            </a:extLst>
          </p:cNvPr>
          <p:cNvSpPr txBox="1"/>
          <p:nvPr/>
        </p:nvSpPr>
        <p:spPr>
          <a:xfrm>
            <a:off x="7156548" y="4004726"/>
            <a:ext cx="105240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1AE1033-92A7-4CFC-7F09-EDFCA4A665B0}"/>
                  </a:ext>
                </a:extLst>
              </p:cNvPr>
              <p:cNvSpPr txBox="1"/>
              <p:nvPr/>
            </p:nvSpPr>
            <p:spPr>
              <a:xfrm>
                <a:off x="3421025" y="4004726"/>
                <a:ext cx="1052406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1AE1033-92A7-4CFC-7F09-EDFCA4A66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025" y="4004726"/>
                <a:ext cx="1052406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8" name="Picture 117">
            <a:extLst>
              <a:ext uri="{FF2B5EF4-FFF2-40B4-BE49-F238E27FC236}">
                <a16:creationId xmlns:a16="http://schemas.microsoft.com/office/drawing/2014/main" id="{52C6CF51-B6E7-262C-5510-70950C5CE0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59782" y="4894221"/>
            <a:ext cx="1515187" cy="951751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88CD1D44-1591-B719-F98A-17AB2B60DFB9}"/>
              </a:ext>
            </a:extLst>
          </p:cNvPr>
          <p:cNvSpPr txBox="1"/>
          <p:nvPr/>
        </p:nvSpPr>
        <p:spPr>
          <a:xfrm>
            <a:off x="4457125" y="4601753"/>
            <a:ext cx="105240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Yes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4F5F2D2-ED4A-7F12-4B4A-79142041C19B}"/>
              </a:ext>
            </a:extLst>
          </p:cNvPr>
          <p:cNvSpPr txBox="1"/>
          <p:nvPr/>
        </p:nvSpPr>
        <p:spPr>
          <a:xfrm>
            <a:off x="5826563" y="4579399"/>
            <a:ext cx="105240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No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3EB958-5684-F0D1-D05B-37FFD280C0EA}"/>
              </a:ext>
            </a:extLst>
          </p:cNvPr>
          <p:cNvSpPr txBox="1"/>
          <p:nvPr/>
        </p:nvSpPr>
        <p:spPr>
          <a:xfrm>
            <a:off x="7171584" y="4584849"/>
            <a:ext cx="105240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6AE36AD-D787-8921-CE88-CCD898E456D8}"/>
                  </a:ext>
                </a:extLst>
              </p:cNvPr>
              <p:cNvSpPr txBox="1"/>
              <p:nvPr/>
            </p:nvSpPr>
            <p:spPr>
              <a:xfrm>
                <a:off x="3416928" y="4597959"/>
                <a:ext cx="1052406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6AE36AD-D787-8921-CE88-CCD898E45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928" y="4597959"/>
                <a:ext cx="1052406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3" name="Picture 122">
            <a:extLst>
              <a:ext uri="{FF2B5EF4-FFF2-40B4-BE49-F238E27FC236}">
                <a16:creationId xmlns:a16="http://schemas.microsoft.com/office/drawing/2014/main" id="{1AB6B7A9-5887-BB09-E112-303A96A5C81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167092" y="4154688"/>
            <a:ext cx="2274394" cy="2412783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59ADEE72-3146-C69B-D340-ADB74E94CCC0}"/>
              </a:ext>
            </a:extLst>
          </p:cNvPr>
          <p:cNvSpPr txBox="1"/>
          <p:nvPr/>
        </p:nvSpPr>
        <p:spPr>
          <a:xfrm>
            <a:off x="4464074" y="5212847"/>
            <a:ext cx="105240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Yes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44143CD-5292-52DF-A831-D842CBDCEE81}"/>
              </a:ext>
            </a:extLst>
          </p:cNvPr>
          <p:cNvSpPr txBox="1"/>
          <p:nvPr/>
        </p:nvSpPr>
        <p:spPr>
          <a:xfrm>
            <a:off x="5834794" y="5189314"/>
            <a:ext cx="105240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No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F0F39F4-C01C-C868-35CF-E40EEC16B8BD}"/>
              </a:ext>
            </a:extLst>
          </p:cNvPr>
          <p:cNvSpPr txBox="1"/>
          <p:nvPr/>
        </p:nvSpPr>
        <p:spPr>
          <a:xfrm>
            <a:off x="7162818" y="5197265"/>
            <a:ext cx="105240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D93A5FDD-3533-75F7-32AF-6D63A1DA3CAB}"/>
                  </a:ext>
                </a:extLst>
              </p:cNvPr>
              <p:cNvSpPr txBox="1"/>
              <p:nvPr/>
            </p:nvSpPr>
            <p:spPr>
              <a:xfrm>
                <a:off x="3416928" y="5197265"/>
                <a:ext cx="1052406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D93A5FDD-3533-75F7-32AF-6D63A1DA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928" y="5197265"/>
                <a:ext cx="1052406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8" name="Picture 127">
            <a:extLst>
              <a:ext uri="{FF2B5EF4-FFF2-40B4-BE49-F238E27FC236}">
                <a16:creationId xmlns:a16="http://schemas.microsoft.com/office/drawing/2014/main" id="{8FA02477-B0DE-D5F4-2EA9-258F0D607C2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027780" y="4160238"/>
            <a:ext cx="3164220" cy="2401685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84056F77-44C5-93D7-E8A9-FDAFE897372F}"/>
              </a:ext>
            </a:extLst>
          </p:cNvPr>
          <p:cNvSpPr txBox="1"/>
          <p:nvPr/>
        </p:nvSpPr>
        <p:spPr>
          <a:xfrm>
            <a:off x="4457125" y="5806080"/>
            <a:ext cx="105240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Yes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25B7065-D0FC-2BC7-FE80-AEE45F97DA92}"/>
              </a:ext>
            </a:extLst>
          </p:cNvPr>
          <p:cNvSpPr txBox="1"/>
          <p:nvPr/>
        </p:nvSpPr>
        <p:spPr>
          <a:xfrm>
            <a:off x="5843615" y="5813475"/>
            <a:ext cx="105240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No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27D640A-6468-38AF-2206-6828BA7F2DAB}"/>
              </a:ext>
            </a:extLst>
          </p:cNvPr>
          <p:cNvSpPr txBox="1"/>
          <p:nvPr/>
        </p:nvSpPr>
        <p:spPr>
          <a:xfrm>
            <a:off x="7171584" y="5813475"/>
            <a:ext cx="105240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400" dirty="0">
                <a:solidFill>
                  <a:srgbClr val="002060"/>
                </a:solidFill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FF54448-9D6C-8988-A468-8BE6ECF99FF9}"/>
                  </a:ext>
                </a:extLst>
              </p:cNvPr>
              <p:cNvSpPr txBox="1"/>
              <p:nvPr/>
            </p:nvSpPr>
            <p:spPr>
              <a:xfrm>
                <a:off x="3424172" y="5813475"/>
                <a:ext cx="1052406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FF54448-9D6C-8988-A468-8BE6ECF99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172" y="5813475"/>
                <a:ext cx="1052406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23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6" grpId="0"/>
      <p:bldP spid="17" grpId="0" animBg="1"/>
      <p:bldP spid="18" grpId="0" animBg="1"/>
      <p:bldP spid="32" grpId="0" animBg="1"/>
      <p:bldP spid="75" grpId="0"/>
      <p:bldP spid="76" grpId="0" animBg="1"/>
      <p:bldP spid="77" grpId="0" animBg="1"/>
      <p:bldP spid="78" grpId="0" animBg="1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103" grpId="0"/>
      <p:bldP spid="104" grpId="0"/>
      <p:bldP spid="105" grpId="0"/>
      <p:bldP spid="106" grpId="0"/>
      <p:bldP spid="108" grpId="0"/>
      <p:bldP spid="109" grpId="0"/>
      <p:bldP spid="110" grpId="0"/>
      <p:bldP spid="111" grpId="0"/>
      <p:bldP spid="114" grpId="0"/>
      <p:bldP spid="115" grpId="0"/>
      <p:bldP spid="116" grpId="0"/>
      <p:bldP spid="117" grpId="0"/>
      <p:bldP spid="119" grpId="0"/>
      <p:bldP spid="120" grpId="0"/>
      <p:bldP spid="121" grpId="0"/>
      <p:bldP spid="122" grpId="0"/>
      <p:bldP spid="124" grpId="0"/>
      <p:bldP spid="125" grpId="0"/>
      <p:bldP spid="126" grpId="0"/>
      <p:bldP spid="127" grpId="0"/>
      <p:bldP spid="129" grpId="0"/>
      <p:bldP spid="130" grpId="0"/>
      <p:bldP spid="131" grpId="0"/>
      <p:bldP spid="132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Cycle of a Graph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6E7EC9B-1B8D-C032-A184-D7E62BFE32CF}"/>
              </a:ext>
            </a:extLst>
          </p:cNvPr>
          <p:cNvSpPr txBox="1">
            <a:spLocks/>
          </p:cNvSpPr>
          <p:nvPr/>
        </p:nvSpPr>
        <p:spPr>
          <a:xfrm>
            <a:off x="136674" y="586311"/>
            <a:ext cx="2915619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Cycle or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8B58B2E8-FD0D-769A-FDE3-54AF5A502B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2930" y="1152445"/>
                <a:ext cx="9663448" cy="70134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82663" lvl="1" indent="-439738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A </a:t>
                </a:r>
                <a:r>
                  <a:rPr lang="en-IN" sz="2800" dirty="0">
                    <a:solidFill>
                      <a:srgbClr val="FF0000"/>
                    </a:solidFill>
                  </a:rPr>
                  <a:t>closed path</a:t>
                </a:r>
                <a:r>
                  <a:rPr lang="en-IN" sz="2800" dirty="0">
                    <a:solidFill>
                      <a:srgbClr val="002060"/>
                    </a:solidFill>
                  </a:rPr>
                  <a:t> in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known as a cycle or circuit.  </a:t>
                </a: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8B58B2E8-FD0D-769A-FDE3-54AF5A502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930" y="1152445"/>
                <a:ext cx="9663448" cy="701343"/>
              </a:xfrm>
              <a:prstGeom prst="rect">
                <a:avLst/>
              </a:prstGeom>
              <a:blipFill>
                <a:blip r:embed="rId2"/>
                <a:stretch>
                  <a:fillRect b="-1739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D734AC0-ADE5-CF19-A56B-759595E09068}"/>
              </a:ext>
            </a:extLst>
          </p:cNvPr>
          <p:cNvSpPr txBox="1">
            <a:spLocks/>
          </p:cNvSpPr>
          <p:nvPr/>
        </p:nvSpPr>
        <p:spPr>
          <a:xfrm>
            <a:off x="940159" y="1652182"/>
            <a:ext cx="11251841" cy="140666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dirty="0">
                <a:solidFill>
                  <a:srgbClr val="002060"/>
                </a:solidFill>
              </a:rPr>
              <a:t>i.e., a path of length greater than zero that begins and ends at the same vertex is called a circuit or cycle.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1E277EA-F77B-747A-4239-BACA8DFE65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2930" y="2886376"/>
                <a:ext cx="10538058" cy="70134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82663" lvl="1" indent="-439738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A cycle of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known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FF0000"/>
                    </a:solidFill>
                  </a:rPr>
                  <a:t> – cycle</a:t>
                </a:r>
                <a:r>
                  <a:rPr lang="en-IN" sz="2800" dirty="0">
                    <a:solidFill>
                      <a:srgbClr val="002060"/>
                    </a:solidFill>
                  </a:rPr>
                  <a:t> and is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1E277EA-F77B-747A-4239-BACA8DFE6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930" y="2886376"/>
                <a:ext cx="10538058" cy="701343"/>
              </a:xfrm>
              <a:prstGeom prst="rect">
                <a:avLst/>
              </a:prstGeom>
              <a:blipFill>
                <a:blip r:embed="rId3"/>
                <a:stretch>
                  <a:fillRect b="-1637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C9A0B448-4DEE-083C-60EF-2E1706DE0131}"/>
              </a:ext>
            </a:extLst>
          </p:cNvPr>
          <p:cNvSpPr txBox="1">
            <a:spLocks/>
          </p:cNvSpPr>
          <p:nvPr/>
        </p:nvSpPr>
        <p:spPr>
          <a:xfrm>
            <a:off x="136674" y="3480496"/>
            <a:ext cx="1956043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F37289D5-DCA9-AA80-9F7C-60AABD60E1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578" y="4172023"/>
                <a:ext cx="7180709" cy="70134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82663" lvl="1" indent="-439738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Cycle of length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F37289D5-DCA9-AA80-9F7C-60AABD60E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578" y="4172023"/>
                <a:ext cx="7180709" cy="701343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16C6E119-165D-B0CA-A3D7-0A9A431919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578" y="4908867"/>
                <a:ext cx="7399074" cy="70134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82663" lvl="1" indent="-439738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Cycle of length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16C6E119-165D-B0CA-A3D7-0A9A43191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578" y="4908867"/>
                <a:ext cx="7399074" cy="701343"/>
              </a:xfrm>
              <a:prstGeom prst="rect">
                <a:avLst/>
              </a:prstGeom>
              <a:blipFill>
                <a:blip r:embed="rId5"/>
                <a:stretch>
                  <a:fillRect b="-1739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9E08D23-4502-04D9-B788-DC9A11C94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8546" y="3799157"/>
            <a:ext cx="4178843" cy="2804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4">
                <a:extLst>
                  <a:ext uri="{FF2B5EF4-FFF2-40B4-BE49-F238E27FC236}">
                    <a16:creationId xmlns:a16="http://schemas.microsoft.com/office/drawing/2014/main" id="{838132AE-559B-3352-C3DB-17957C1448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578" y="5645711"/>
                <a:ext cx="8035124" cy="70134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82663" lvl="1" indent="-439738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Cycle of length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Content Placeholder 4">
                <a:extLst>
                  <a:ext uri="{FF2B5EF4-FFF2-40B4-BE49-F238E27FC236}">
                    <a16:creationId xmlns:a16="http://schemas.microsoft.com/office/drawing/2014/main" id="{838132AE-559B-3352-C3DB-17957C144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578" y="5645711"/>
                <a:ext cx="8035124" cy="701343"/>
              </a:xfrm>
              <a:prstGeom prst="rect">
                <a:avLst/>
              </a:prstGeom>
              <a:blipFill>
                <a:blip r:embed="rId7"/>
                <a:stretch>
                  <a:fillRect b="-1739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75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4" grpId="0"/>
      <p:bldP spid="5" grpId="0"/>
      <p:bldP spid="18" grpId="0"/>
      <p:bldP spid="20" grpId="0"/>
      <p:bldP spid="22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Terminologies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01AFBB00-85C9-180D-C9D4-C48032F236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131" y="1866183"/>
                <a:ext cx="11759034" cy="206080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</m:oMath>
                </a14:m>
                <a:r>
                  <a:rPr lang="en-IN" sz="2800" dirty="0"/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consists of a </a:t>
                </a:r>
                <a:r>
                  <a:rPr lang="en-IN" sz="2800" dirty="0">
                    <a:solidFill>
                      <a:srgbClr val="FF0000"/>
                    </a:solidFill>
                  </a:rPr>
                  <a:t>non – empty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</a:t>
                </a:r>
                <a:r>
                  <a:rPr lang="en-IN" sz="2800" dirty="0">
                    <a:solidFill>
                      <a:srgbClr val="FF0000"/>
                    </a:solidFill>
                  </a:rPr>
                  <a:t>vertices</a:t>
                </a:r>
                <a:r>
                  <a:rPr lang="en-IN" sz="2800" dirty="0">
                    <a:solidFill>
                      <a:srgbClr val="002060"/>
                    </a:solidFill>
                  </a:rPr>
                  <a:t> and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</a:t>
                </a:r>
                <a:r>
                  <a:rPr lang="en-IN" sz="2800" dirty="0">
                    <a:solidFill>
                      <a:srgbClr val="FF0000"/>
                    </a:solidFill>
                  </a:rPr>
                  <a:t>edges</a:t>
                </a:r>
                <a:r>
                  <a:rPr lang="en-IN" sz="2800" dirty="0">
                    <a:solidFill>
                      <a:srgbClr val="002060"/>
                    </a:solidFill>
                  </a:rPr>
                  <a:t> such that each edge is </a:t>
                </a:r>
                <a:r>
                  <a:rPr lang="en-IN" sz="2800" dirty="0">
                    <a:solidFill>
                      <a:srgbClr val="FF0000"/>
                    </a:solidFill>
                  </a:rPr>
                  <a:t>incident</a:t>
                </a:r>
                <a:r>
                  <a:rPr lang="en-IN" sz="2800" dirty="0">
                    <a:solidFill>
                      <a:srgbClr val="002060"/>
                    </a:solidFill>
                  </a:rPr>
                  <a:t> to an ordered/unordered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/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of vertices.</a:t>
                </a:r>
                <a:endParaRPr lang="en-IN" sz="2800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01AFBB00-85C9-180D-C9D4-C48032F23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31" y="1866183"/>
                <a:ext cx="11759034" cy="2060801"/>
              </a:xfrm>
              <a:prstGeom prst="rect">
                <a:avLst/>
              </a:prstGeom>
              <a:blipFill>
                <a:blip r:embed="rId2"/>
                <a:stretch>
                  <a:fillRect l="-985" r="-1037" b="-59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31AB7D61-AA03-D8FB-F2B2-03056FCC8936}"/>
              </a:ext>
            </a:extLst>
          </p:cNvPr>
          <p:cNvSpPr txBox="1">
            <a:spLocks/>
          </p:cNvSpPr>
          <p:nvPr/>
        </p:nvSpPr>
        <p:spPr>
          <a:xfrm>
            <a:off x="230131" y="3628598"/>
            <a:ext cx="1931446" cy="88369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B853D3-BB22-7EF0-A2A2-A3A3A1ED7E3F}"/>
              </a:ext>
            </a:extLst>
          </p:cNvPr>
          <p:cNvGrpSpPr/>
          <p:nvPr/>
        </p:nvGrpSpPr>
        <p:grpSpPr>
          <a:xfrm>
            <a:off x="216483" y="922257"/>
            <a:ext cx="3905648" cy="943926"/>
            <a:chOff x="355652" y="844138"/>
            <a:chExt cx="4352826" cy="107836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C1CBF0-CFB7-FD47-A18D-855ABC9FBDFA}"/>
                </a:ext>
              </a:extLst>
            </p:cNvPr>
            <p:cNvGrpSpPr/>
            <p:nvPr/>
          </p:nvGrpSpPr>
          <p:grpSpPr>
            <a:xfrm>
              <a:off x="430815" y="844138"/>
              <a:ext cx="4277663" cy="1078362"/>
              <a:chOff x="1361439" y="621151"/>
              <a:chExt cx="2702560" cy="1361443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8" name="Arrow: Pentagon 7">
                <a:extLst>
                  <a:ext uri="{FF2B5EF4-FFF2-40B4-BE49-F238E27FC236}">
                    <a16:creationId xmlns:a16="http://schemas.microsoft.com/office/drawing/2014/main" id="{E8B85C1C-8218-78BC-D047-48A951429525}"/>
                  </a:ext>
                </a:extLst>
              </p:cNvPr>
              <p:cNvSpPr/>
              <p:nvPr/>
            </p:nvSpPr>
            <p:spPr>
              <a:xfrm rot="10800000">
                <a:off x="1361439" y="621151"/>
                <a:ext cx="2702560" cy="1361439"/>
              </a:xfrm>
              <a:prstGeom prst="homePlat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Arrow: Pentagon 4">
                <a:extLst>
                  <a:ext uri="{FF2B5EF4-FFF2-40B4-BE49-F238E27FC236}">
                    <a16:creationId xmlns:a16="http://schemas.microsoft.com/office/drawing/2014/main" id="{A7529E45-0298-3A07-DD4D-4CC0B5653F0F}"/>
                  </a:ext>
                </a:extLst>
              </p:cNvPr>
              <p:cNvSpPr txBox="1"/>
              <p:nvPr/>
            </p:nvSpPr>
            <p:spPr>
              <a:xfrm>
                <a:off x="1676242" y="621152"/>
                <a:ext cx="2387756" cy="136144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357" tIns="186690" rIns="348488" bIns="186690" numCol="1" spcCol="1270" anchor="ctr" anchorCtr="0">
                <a:noAutofit/>
              </a:bodyPr>
              <a:lstStyle/>
              <a:p>
                <a:pPr marL="0" lvl="0" indent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3200" b="1" u="sng" kern="1200" dirty="0">
                    <a:solidFill>
                      <a:srgbClr val="002060"/>
                    </a:solidFill>
                  </a:rPr>
                  <a:t>Graph</a:t>
                </a:r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E4A667-A1AE-4B25-73FC-D3E55E5F2A0B}"/>
                </a:ext>
              </a:extLst>
            </p:cNvPr>
            <p:cNvSpPr/>
            <p:nvPr/>
          </p:nvSpPr>
          <p:spPr>
            <a:xfrm>
              <a:off x="355652" y="863570"/>
              <a:ext cx="1003046" cy="10281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A1179E-22AE-E687-E771-1A5DC936C469}"/>
              </a:ext>
            </a:extLst>
          </p:cNvPr>
          <p:cNvGrpSpPr/>
          <p:nvPr/>
        </p:nvGrpSpPr>
        <p:grpSpPr>
          <a:xfrm>
            <a:off x="8996612" y="3429000"/>
            <a:ext cx="2978905" cy="2166582"/>
            <a:chOff x="8996612" y="3429000"/>
            <a:chExt cx="2978905" cy="21665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CD400C-F01C-ED12-3FD1-91171A57ED9C}"/>
                </a:ext>
              </a:extLst>
            </p:cNvPr>
            <p:cNvSpPr txBox="1"/>
            <p:nvPr/>
          </p:nvSpPr>
          <p:spPr>
            <a:xfrm>
              <a:off x="9513534" y="3429000"/>
              <a:ext cx="2082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i="0" u="sng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Unordered Pair</a:t>
              </a:r>
              <a:endParaRPr lang="en-US" sz="2400" b="1" u="sng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8AB255A-213E-6640-B1D9-C44AFF5C5091}"/>
                    </a:ext>
                  </a:extLst>
                </p:cNvPr>
                <p:cNvSpPr txBox="1"/>
                <p:nvPr/>
              </p:nvSpPr>
              <p:spPr>
                <a:xfrm>
                  <a:off x="9286461" y="3874420"/>
                  <a:ext cx="2494907" cy="5226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4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4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4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𝐣</m:t>
                              </m:r>
                            </m:sub>
                          </m:sSub>
                        </m:e>
                      </m:d>
                      <m:r>
                        <a:rPr lang="en-IN" sz="2400" b="1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4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sub>
                      </m:sSub>
                      <m:r>
                        <a:rPr lang="en-US" sz="2400" b="1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2400" b="1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8AB255A-213E-6640-B1D9-C44AFF5C50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6461" y="3874420"/>
                  <a:ext cx="2494907" cy="52264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D3EFB1-543B-88DD-4EFE-229BAF42CE62}"/>
                </a:ext>
              </a:extLst>
            </p:cNvPr>
            <p:cNvSpPr txBox="1"/>
            <p:nvPr/>
          </p:nvSpPr>
          <p:spPr>
            <a:xfrm>
              <a:off x="9647524" y="4549448"/>
              <a:ext cx="1814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i="0" u="sng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Ordered Pair</a:t>
              </a:r>
              <a:endParaRPr lang="en-US" sz="2400" b="1" u="sng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CD7F499-B18B-A1F2-534A-AE82BB162690}"/>
                    </a:ext>
                  </a:extLst>
                </p:cNvPr>
                <p:cNvSpPr txBox="1"/>
                <p:nvPr/>
              </p:nvSpPr>
              <p:spPr>
                <a:xfrm>
                  <a:off x="9327913" y="4949501"/>
                  <a:ext cx="2453455" cy="5230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4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4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4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𝐣</m:t>
                              </m:r>
                            </m:sub>
                          </m:sSub>
                        </m:e>
                      </m:d>
                      <m:r>
                        <a:rPr lang="en-IN" sz="2400" b="1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b="1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4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sub>
                      </m:sSub>
                      <m:r>
                        <a:rPr lang="en-US" sz="2400" b="1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2400" b="1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CD7F499-B18B-A1F2-534A-AE82BB1626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7913" y="4949501"/>
                  <a:ext cx="2453455" cy="52309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Arrow: Pentagon 4">
              <a:extLst>
                <a:ext uri="{FF2B5EF4-FFF2-40B4-BE49-F238E27FC236}">
                  <a16:creationId xmlns:a16="http://schemas.microsoft.com/office/drawing/2014/main" id="{C87DCA9D-A726-D9A0-B841-3EE4464AEC8C}"/>
                </a:ext>
              </a:extLst>
            </p:cNvPr>
            <p:cNvSpPr txBox="1"/>
            <p:nvPr/>
          </p:nvSpPr>
          <p:spPr>
            <a:xfrm>
              <a:off x="8996612" y="3429000"/>
              <a:ext cx="2978905" cy="216658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0357" tIns="186690" rIns="348488" bIns="186690" numCol="1" spcCol="1270" anchor="ctr" anchorCtr="0">
              <a:noAutofit/>
            </a:bodyPr>
            <a:lstStyle/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200" b="1" kern="12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D355819-4921-82C7-26C6-33D8348FD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2105" y="3953901"/>
            <a:ext cx="3447790" cy="254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5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Cycle of a Graph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47C456F-9693-CA61-CEDB-651925DDB11B}"/>
              </a:ext>
            </a:extLst>
          </p:cNvPr>
          <p:cNvSpPr txBox="1">
            <a:spLocks/>
          </p:cNvSpPr>
          <p:nvPr/>
        </p:nvSpPr>
        <p:spPr>
          <a:xfrm>
            <a:off x="111364" y="608839"/>
            <a:ext cx="3602813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Elementary Cycle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6FDE707A-FD7C-516E-C58C-C6930E0D057B}"/>
              </a:ext>
            </a:extLst>
          </p:cNvPr>
          <p:cNvSpPr txBox="1">
            <a:spLocks/>
          </p:cNvSpPr>
          <p:nvPr/>
        </p:nvSpPr>
        <p:spPr>
          <a:xfrm>
            <a:off x="-68240" y="1158262"/>
            <a:ext cx="12098258" cy="11304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2663" lvl="1" indent="-439738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A cycle is known as elementary if all the </a:t>
            </a:r>
            <a:r>
              <a:rPr lang="en-IN" sz="2800" dirty="0">
                <a:solidFill>
                  <a:srgbClr val="FF0000"/>
                </a:solidFill>
              </a:rPr>
              <a:t>vertices</a:t>
            </a:r>
            <a:r>
              <a:rPr lang="en-IN" sz="2800" dirty="0">
                <a:solidFill>
                  <a:srgbClr val="002060"/>
                </a:solidFill>
              </a:rPr>
              <a:t> in a cycle are </a:t>
            </a:r>
            <a:r>
              <a:rPr lang="en-IN" sz="2800" dirty="0">
                <a:solidFill>
                  <a:srgbClr val="FF0000"/>
                </a:solidFill>
              </a:rPr>
              <a:t>distinct</a:t>
            </a:r>
            <a:r>
              <a:rPr lang="en-IN" sz="2800" dirty="0">
                <a:solidFill>
                  <a:srgbClr val="002060"/>
                </a:solidFill>
              </a:rPr>
              <a:t> except the end vertices.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A6AA906-290A-7EE5-B5B6-EF72C90BE884}"/>
              </a:ext>
            </a:extLst>
          </p:cNvPr>
          <p:cNvSpPr txBox="1">
            <a:spLocks/>
          </p:cNvSpPr>
          <p:nvPr/>
        </p:nvSpPr>
        <p:spPr>
          <a:xfrm>
            <a:off x="111363" y="2152232"/>
            <a:ext cx="3602813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Simple Cycle or Trail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8D8E541-C939-83FD-4F20-181E561F4991}"/>
              </a:ext>
            </a:extLst>
          </p:cNvPr>
          <p:cNvSpPr txBox="1">
            <a:spLocks/>
          </p:cNvSpPr>
          <p:nvPr/>
        </p:nvSpPr>
        <p:spPr>
          <a:xfrm>
            <a:off x="-68240" y="2723649"/>
            <a:ext cx="10086656" cy="71120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2663" lvl="1" indent="-439738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A cycle is known as simple if all the </a:t>
            </a:r>
            <a:r>
              <a:rPr lang="en-IN" sz="2800" dirty="0">
                <a:solidFill>
                  <a:srgbClr val="FF0000"/>
                </a:solidFill>
              </a:rPr>
              <a:t>edges</a:t>
            </a:r>
            <a:r>
              <a:rPr lang="en-IN" sz="2800" dirty="0">
                <a:solidFill>
                  <a:srgbClr val="002060"/>
                </a:solidFill>
              </a:rPr>
              <a:t> in cycle are </a:t>
            </a:r>
            <a:r>
              <a:rPr lang="en-IN" sz="2800" dirty="0">
                <a:solidFill>
                  <a:srgbClr val="FF0000"/>
                </a:solidFill>
              </a:rPr>
              <a:t>distinct</a:t>
            </a:r>
            <a:r>
              <a:rPr lang="en-IN" sz="2800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5779ABD-7B63-295B-CC04-295CAA065A9B}"/>
              </a:ext>
            </a:extLst>
          </p:cNvPr>
          <p:cNvSpPr txBox="1">
            <a:spLocks/>
          </p:cNvSpPr>
          <p:nvPr/>
        </p:nvSpPr>
        <p:spPr>
          <a:xfrm>
            <a:off x="913373" y="3310419"/>
            <a:ext cx="9105043" cy="71120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dirty="0">
                <a:solidFill>
                  <a:srgbClr val="002060"/>
                </a:solidFill>
              </a:rPr>
              <a:t>i.e., a </a:t>
            </a:r>
            <a:r>
              <a:rPr lang="en-IN" sz="2800" dirty="0">
                <a:solidFill>
                  <a:srgbClr val="FF0000"/>
                </a:solidFill>
              </a:rPr>
              <a:t>simple closed path</a:t>
            </a:r>
            <a:r>
              <a:rPr lang="en-IN" sz="2800" dirty="0">
                <a:solidFill>
                  <a:srgbClr val="002060"/>
                </a:solidFill>
              </a:rPr>
              <a:t> is known as trail or simple cycle.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B4C734B-4A5B-DF67-D4E1-C065CFA9AF8C}"/>
              </a:ext>
            </a:extLst>
          </p:cNvPr>
          <p:cNvSpPr txBox="1">
            <a:spLocks/>
          </p:cNvSpPr>
          <p:nvPr/>
        </p:nvSpPr>
        <p:spPr>
          <a:xfrm>
            <a:off x="111363" y="3857402"/>
            <a:ext cx="1956043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33CE04-7338-2D38-D7EA-B0434C42C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101" y="4021620"/>
            <a:ext cx="3775509" cy="2533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2EAA7594-1588-48E2-11EC-4F6737A9A1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8240" y="4360754"/>
                <a:ext cx="8120419" cy="12555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82663" lvl="1" indent="-439738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an elementary as well as simple cycle.</a:t>
                </a:r>
              </a:p>
            </p:txBody>
          </p:sp>
        </mc:Choice>
        <mc:Fallback xmlns="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2EAA7594-1588-48E2-11EC-4F6737A9A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240" y="4360754"/>
                <a:ext cx="8120419" cy="1255566"/>
              </a:xfrm>
              <a:prstGeom prst="rect">
                <a:avLst/>
              </a:prstGeom>
              <a:blipFill>
                <a:blip r:embed="rId3"/>
                <a:stretch>
                  <a:fillRect r="-1502" b="-970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0B5A32F3-4207-1767-62C7-CDFCFAAD04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8242" y="5434889"/>
                <a:ext cx="8846481" cy="110733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82663" lvl="1" indent="-439738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neither elementary nor simple cycle.</a:t>
                </a:r>
              </a:p>
            </p:txBody>
          </p:sp>
        </mc:Choice>
        <mc:Fallback xmlns="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0B5A32F3-4207-1767-62C7-CDFCFAAD0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242" y="5434889"/>
                <a:ext cx="8846481" cy="1107335"/>
              </a:xfrm>
              <a:prstGeom prst="rect">
                <a:avLst/>
              </a:prstGeom>
              <a:blipFill>
                <a:blip r:embed="rId4"/>
                <a:stretch>
                  <a:fillRect t="-1105" r="-1378" b="-1768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57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" grpId="0"/>
      <p:bldP spid="9" grpId="0"/>
      <p:bldP spid="12" grpId="0"/>
      <p:bldP spid="16" grpId="0"/>
      <p:bldP spid="21" grpId="0"/>
      <p:bldP spid="22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/>
              <p:nvPr/>
            </p:nvSpPr>
            <p:spPr>
              <a:xfrm>
                <a:off x="1978925" y="803120"/>
                <a:ext cx="6265247" cy="31169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From the given directed graph determine</a:t>
                </a:r>
              </a:p>
              <a:p>
                <a:pPr marL="514350" indent="-514350" algn="just">
                  <a:lnSpc>
                    <a:spcPct val="130000"/>
                  </a:lnSpc>
                  <a:buAutoNum type="arabicParenBoth"/>
                </a:pPr>
                <a:r>
                  <a:rPr lang="en-IN" sz="2800" dirty="0">
                    <a:solidFill>
                      <a:srgbClr val="002060"/>
                    </a:solidFill>
                  </a:rPr>
                  <a:t>path of length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3, 4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pPr marL="514350" indent="-514350" algn="just">
                  <a:lnSpc>
                    <a:spcPct val="130000"/>
                  </a:lnSpc>
                  <a:buAutoNum type="arabicParenBoth"/>
                </a:pPr>
                <a:r>
                  <a:rPr lang="en-IN" sz="2800" dirty="0">
                    <a:solidFill>
                      <a:srgbClr val="002060"/>
                    </a:solidFill>
                  </a:rPr>
                  <a:t>closed path of length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pPr marL="514350" indent="-514350" algn="just">
                  <a:lnSpc>
                    <a:spcPct val="130000"/>
                  </a:lnSpc>
                  <a:buAutoNum type="arabicParenBoth"/>
                </a:pPr>
                <a:r>
                  <a:rPr lang="en-IN" sz="2800" dirty="0">
                    <a:solidFill>
                      <a:srgbClr val="002060"/>
                    </a:solidFill>
                  </a:rPr>
                  <a:t>an elementary path of length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pPr marL="514350" indent="-514350" algn="just">
                  <a:lnSpc>
                    <a:spcPct val="130000"/>
                  </a:lnSpc>
                  <a:buAutoNum type="arabicParenBoth"/>
                </a:pPr>
                <a:r>
                  <a:rPr lang="en-IN" sz="2800" dirty="0">
                    <a:solidFill>
                      <a:srgbClr val="002060"/>
                    </a:solidFill>
                  </a:rPr>
                  <a:t>a simple but not elementary path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925" y="803120"/>
                <a:ext cx="6265247" cy="3116967"/>
              </a:xfrm>
              <a:prstGeom prst="rect">
                <a:avLst/>
              </a:prstGeom>
              <a:blipFill>
                <a:blip r:embed="rId3"/>
                <a:stretch>
                  <a:fillRect l="-20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3B9525B-B7C3-9576-A17F-D0944FF84C16}"/>
              </a:ext>
            </a:extLst>
          </p:cNvPr>
          <p:cNvSpPr/>
          <p:nvPr/>
        </p:nvSpPr>
        <p:spPr>
          <a:xfrm>
            <a:off x="187055" y="37603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4">
                <a:extLst>
                  <a:ext uri="{FF2B5EF4-FFF2-40B4-BE49-F238E27FC236}">
                    <a16:creationId xmlns:a16="http://schemas.microsoft.com/office/drawing/2014/main" id="{20E0F5F6-DD5E-93E9-4EEA-22FC5573DD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6906" y="3692937"/>
                <a:ext cx="4899546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b="1" dirty="0">
                    <a:solidFill>
                      <a:srgbClr val="002060"/>
                    </a:solidFill>
                  </a:rPr>
                  <a:t>(1) path of length 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IN" sz="28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Content Placeholder 4">
                <a:extLst>
                  <a:ext uri="{FF2B5EF4-FFF2-40B4-BE49-F238E27FC236}">
                    <a16:creationId xmlns:a16="http://schemas.microsoft.com/office/drawing/2014/main" id="{20E0F5F6-DD5E-93E9-4EEA-22FC5573D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906" y="3692937"/>
                <a:ext cx="4899546" cy="676105"/>
              </a:xfrm>
              <a:prstGeom prst="rect">
                <a:avLst/>
              </a:prstGeom>
              <a:blipFill>
                <a:blip r:embed="rId4"/>
                <a:stretch>
                  <a:fillRect l="-2615" b="-1891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4">
                <a:extLst>
                  <a:ext uri="{FF2B5EF4-FFF2-40B4-BE49-F238E27FC236}">
                    <a16:creationId xmlns:a16="http://schemas.microsoft.com/office/drawing/2014/main" id="{B51FBB5E-E555-A404-F196-2F3412CFCC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9696" y="4198823"/>
                <a:ext cx="4720334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Content Placeholder 4">
                <a:extLst>
                  <a:ext uri="{FF2B5EF4-FFF2-40B4-BE49-F238E27FC236}">
                    <a16:creationId xmlns:a16="http://schemas.microsoft.com/office/drawing/2014/main" id="{B51FBB5E-E555-A404-F196-2F3412CFC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696" y="4198823"/>
                <a:ext cx="4720334" cy="6761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4">
                <a:extLst>
                  <a:ext uri="{FF2B5EF4-FFF2-40B4-BE49-F238E27FC236}">
                    <a16:creationId xmlns:a16="http://schemas.microsoft.com/office/drawing/2014/main" id="{5D488C00-E63A-E115-2860-ABA1B175B2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9695" y="4752894"/>
                <a:ext cx="5508495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Content Placeholder 4">
                <a:extLst>
                  <a:ext uri="{FF2B5EF4-FFF2-40B4-BE49-F238E27FC236}">
                    <a16:creationId xmlns:a16="http://schemas.microsoft.com/office/drawing/2014/main" id="{5D488C00-E63A-E115-2860-ABA1B175B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695" y="4752894"/>
                <a:ext cx="5508495" cy="6761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4">
                <a:extLst>
                  <a:ext uri="{FF2B5EF4-FFF2-40B4-BE49-F238E27FC236}">
                    <a16:creationId xmlns:a16="http://schemas.microsoft.com/office/drawing/2014/main" id="{2EA27720-C12E-EA55-D9F8-1DA34BD2DD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9696" y="5311439"/>
                <a:ext cx="6254476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Content Placeholder 4">
                <a:extLst>
                  <a:ext uri="{FF2B5EF4-FFF2-40B4-BE49-F238E27FC236}">
                    <a16:creationId xmlns:a16="http://schemas.microsoft.com/office/drawing/2014/main" id="{2EA27720-C12E-EA55-D9F8-1DA34BD2D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696" y="5311439"/>
                <a:ext cx="6254476" cy="6761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4">
                <a:extLst>
                  <a:ext uri="{FF2B5EF4-FFF2-40B4-BE49-F238E27FC236}">
                    <a16:creationId xmlns:a16="http://schemas.microsoft.com/office/drawing/2014/main" id="{53675E90-08AB-CBCD-2644-AB98A4DAA8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9696" y="5869983"/>
                <a:ext cx="7437192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Content Placeholder 4">
                <a:extLst>
                  <a:ext uri="{FF2B5EF4-FFF2-40B4-BE49-F238E27FC236}">
                    <a16:creationId xmlns:a16="http://schemas.microsoft.com/office/drawing/2014/main" id="{53675E90-08AB-CBCD-2644-AB98A4DAA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696" y="5869983"/>
                <a:ext cx="7437192" cy="6761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53A7B629-38D5-E421-F6A0-08605FE70444}"/>
              </a:ext>
            </a:extLst>
          </p:cNvPr>
          <p:cNvGrpSpPr/>
          <p:nvPr/>
        </p:nvGrpSpPr>
        <p:grpSpPr>
          <a:xfrm>
            <a:off x="8386723" y="1305887"/>
            <a:ext cx="3103313" cy="2889902"/>
            <a:chOff x="8495907" y="1387775"/>
            <a:chExt cx="3103313" cy="2889902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F2CC554-5724-E044-9E9C-779105EDE0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2349" y="3373347"/>
              <a:ext cx="820778" cy="81372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70DFD6-500E-4A0B-F08C-91E53E39BA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74668" y="3437467"/>
              <a:ext cx="712133" cy="70434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470DD3F-B6A4-662F-C3CD-4FBDB0A48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27955" y="1514078"/>
              <a:ext cx="756173" cy="733127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26DF913-8AC2-1F77-89F0-D878543BC1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2251" y="1484506"/>
              <a:ext cx="756173" cy="733127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069CFAB-E448-7F41-E2E1-082F83B0FD3F}"/>
                </a:ext>
              </a:extLst>
            </p:cNvPr>
            <p:cNvSpPr/>
            <p:nvPr/>
          </p:nvSpPr>
          <p:spPr>
            <a:xfrm>
              <a:off x="8584443" y="2267625"/>
              <a:ext cx="2128789" cy="192472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8554FD5-123A-BEAE-D231-C6C89E529C2D}"/>
                </a:ext>
              </a:extLst>
            </p:cNvPr>
            <p:cNvSpPr/>
            <p:nvPr/>
          </p:nvSpPr>
          <p:spPr>
            <a:xfrm>
              <a:off x="9380431" y="1474548"/>
              <a:ext cx="2128789" cy="192472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17F0CF6-61D7-FC07-7CF0-DE567B2767EA}"/>
                </a:ext>
              </a:extLst>
            </p:cNvPr>
            <p:cNvSpPr/>
            <p:nvPr/>
          </p:nvSpPr>
          <p:spPr>
            <a:xfrm rot="10800000">
              <a:off x="9290431" y="138777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2CE82F2-726B-DB11-A0B7-909B41533B4E}"/>
                </a:ext>
              </a:extLst>
            </p:cNvPr>
            <p:cNvSpPr/>
            <p:nvPr/>
          </p:nvSpPr>
          <p:spPr>
            <a:xfrm rot="10800000">
              <a:off x="11419220" y="138777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44E58BE-5C16-E121-7AE8-1B626B6FA683}"/>
                </a:ext>
              </a:extLst>
            </p:cNvPr>
            <p:cNvSpPr/>
            <p:nvPr/>
          </p:nvSpPr>
          <p:spPr>
            <a:xfrm rot="10800000">
              <a:off x="11419220" y="330927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7B732D5-8079-F74E-33D5-DDF5CD121F1F}"/>
                </a:ext>
              </a:extLst>
            </p:cNvPr>
            <p:cNvSpPr/>
            <p:nvPr/>
          </p:nvSpPr>
          <p:spPr>
            <a:xfrm rot="10800000">
              <a:off x="9290431" y="330604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62566BE-B05D-36E7-EFDC-632C81337859}"/>
                </a:ext>
              </a:extLst>
            </p:cNvPr>
            <p:cNvSpPr/>
            <p:nvPr/>
          </p:nvSpPr>
          <p:spPr>
            <a:xfrm rot="10800000">
              <a:off x="10623232" y="217762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8BF5D49-0A62-A9D9-9EC5-4A6BA465A81D}"/>
                </a:ext>
              </a:extLst>
            </p:cNvPr>
            <p:cNvSpPr/>
            <p:nvPr/>
          </p:nvSpPr>
          <p:spPr>
            <a:xfrm rot="10800000">
              <a:off x="8495907" y="217762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1284E98-3135-06D4-E20F-6D1156C9DC8B}"/>
                </a:ext>
              </a:extLst>
            </p:cNvPr>
            <p:cNvSpPr/>
            <p:nvPr/>
          </p:nvSpPr>
          <p:spPr>
            <a:xfrm rot="10800000">
              <a:off x="10623232" y="409767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FD94914-2DEF-5F0D-B435-5C07666ADFA1}"/>
                </a:ext>
              </a:extLst>
            </p:cNvPr>
            <p:cNvSpPr/>
            <p:nvPr/>
          </p:nvSpPr>
          <p:spPr>
            <a:xfrm rot="10800000">
              <a:off x="8495907" y="409767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77EAE02-B25A-9355-F6D1-09EABFE6024C}"/>
                  </a:ext>
                </a:extLst>
              </p:cNvPr>
              <p:cNvSpPr/>
              <p:nvPr/>
            </p:nvSpPr>
            <p:spPr>
              <a:xfrm>
                <a:off x="8968616" y="727533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77EAE02-B25A-9355-F6D1-09EABFE602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616" y="727533"/>
                <a:ext cx="554559" cy="711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55BF6C5-912D-D0F1-263A-EEEBBE094F6D}"/>
                  </a:ext>
                </a:extLst>
              </p:cNvPr>
              <p:cNvSpPr/>
              <p:nvPr/>
            </p:nvSpPr>
            <p:spPr>
              <a:xfrm>
                <a:off x="11111312" y="736674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55BF6C5-912D-D0F1-263A-EEEBBE094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312" y="736674"/>
                <a:ext cx="554559" cy="711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B04D35C-FB84-EA1D-5D06-8FB36309F7BF}"/>
                  </a:ext>
                </a:extLst>
              </p:cNvPr>
              <p:cNvSpPr/>
              <p:nvPr/>
            </p:nvSpPr>
            <p:spPr>
              <a:xfrm>
                <a:off x="10641856" y="2004573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B04D35C-FB84-EA1D-5D06-8FB36309F7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1856" y="2004573"/>
                <a:ext cx="554559" cy="711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DA87D03-7DE9-51AB-9C0F-C9A8D15B3613}"/>
                  </a:ext>
                </a:extLst>
              </p:cNvPr>
              <p:cNvSpPr/>
              <p:nvPr/>
            </p:nvSpPr>
            <p:spPr>
              <a:xfrm>
                <a:off x="7919653" y="1976223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DA87D03-7DE9-51AB-9C0F-C9A8D15B3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653" y="1976223"/>
                <a:ext cx="554559" cy="711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D659E98-23CA-DC0A-9CAE-A9A8B1A6708C}"/>
                  </a:ext>
                </a:extLst>
              </p:cNvPr>
              <p:cNvSpPr/>
              <p:nvPr/>
            </p:nvSpPr>
            <p:spPr>
              <a:xfrm>
                <a:off x="8715684" y="2739781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D659E98-23CA-DC0A-9CAE-A9A8B1A67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684" y="2739781"/>
                <a:ext cx="554559" cy="711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D299CF25-E06F-1372-6B6D-708B944A561F}"/>
                  </a:ext>
                </a:extLst>
              </p:cNvPr>
              <p:cNvSpPr/>
              <p:nvPr/>
            </p:nvSpPr>
            <p:spPr>
              <a:xfrm>
                <a:off x="7919653" y="3906035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D299CF25-E06F-1372-6B6D-708B944A56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653" y="3906035"/>
                <a:ext cx="554559" cy="711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23F801E-F77D-868F-6E5D-8CE0777F13DA}"/>
                  </a:ext>
                </a:extLst>
              </p:cNvPr>
              <p:cNvSpPr/>
              <p:nvPr/>
            </p:nvSpPr>
            <p:spPr>
              <a:xfrm>
                <a:off x="11425078" y="2792498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23F801E-F77D-868F-6E5D-8CE0777F1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5078" y="2792498"/>
                <a:ext cx="554559" cy="711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78927C-591A-6149-B0B3-FC06169B4D30}"/>
                  </a:ext>
                </a:extLst>
              </p:cNvPr>
              <p:cNvSpPr/>
              <p:nvPr/>
            </p:nvSpPr>
            <p:spPr>
              <a:xfrm>
                <a:off x="10624713" y="3931554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78927C-591A-6149-B0B3-FC06169B4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713" y="3931554"/>
                <a:ext cx="554559" cy="7112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66FCF1F-7E0C-598F-992B-4939746D0118}"/>
                  </a:ext>
                </a:extLst>
              </p:cNvPr>
              <p:cNvSpPr/>
              <p:nvPr/>
            </p:nvSpPr>
            <p:spPr>
              <a:xfrm>
                <a:off x="10033203" y="792632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66FCF1F-7E0C-598F-992B-4939746D0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3203" y="792632"/>
                <a:ext cx="554559" cy="711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L-Shape 115">
            <a:extLst>
              <a:ext uri="{FF2B5EF4-FFF2-40B4-BE49-F238E27FC236}">
                <a16:creationId xmlns:a16="http://schemas.microsoft.com/office/drawing/2014/main" id="{E45ABBE1-6498-86BA-AC27-356FC6F239C2}"/>
              </a:ext>
            </a:extLst>
          </p:cNvPr>
          <p:cNvSpPr/>
          <p:nvPr/>
        </p:nvSpPr>
        <p:spPr>
          <a:xfrm rot="13448918">
            <a:off x="10176510" y="1303093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7" name="L-Shape 116">
            <a:extLst>
              <a:ext uri="{FF2B5EF4-FFF2-40B4-BE49-F238E27FC236}">
                <a16:creationId xmlns:a16="http://schemas.microsoft.com/office/drawing/2014/main" id="{EC49952F-4630-BFEE-3805-4E1DB83F2535}"/>
              </a:ext>
            </a:extLst>
          </p:cNvPr>
          <p:cNvSpPr/>
          <p:nvPr/>
        </p:nvSpPr>
        <p:spPr>
          <a:xfrm rot="8151082" flipH="1">
            <a:off x="9872666" y="3221839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8" name="L-Shape 117">
            <a:extLst>
              <a:ext uri="{FF2B5EF4-FFF2-40B4-BE49-F238E27FC236}">
                <a16:creationId xmlns:a16="http://schemas.microsoft.com/office/drawing/2014/main" id="{521B1E10-2CDC-30C5-7F5A-37E53D7D11F5}"/>
              </a:ext>
            </a:extLst>
          </p:cNvPr>
          <p:cNvSpPr/>
          <p:nvPr/>
        </p:nvSpPr>
        <p:spPr>
          <a:xfrm rot="8151082" flipH="1">
            <a:off x="9618233" y="2095736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9" name="L-Shape 118">
            <a:extLst>
              <a:ext uri="{FF2B5EF4-FFF2-40B4-BE49-F238E27FC236}">
                <a16:creationId xmlns:a16="http://schemas.microsoft.com/office/drawing/2014/main" id="{43D4407B-EA29-3F7F-0AA5-39632E9EEAD6}"/>
              </a:ext>
            </a:extLst>
          </p:cNvPr>
          <p:cNvSpPr/>
          <p:nvPr/>
        </p:nvSpPr>
        <p:spPr>
          <a:xfrm rot="16200000" flipH="1">
            <a:off x="8712986" y="1763048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0" name="L-Shape 119">
            <a:extLst>
              <a:ext uri="{FF2B5EF4-FFF2-40B4-BE49-F238E27FC236}">
                <a16:creationId xmlns:a16="http://schemas.microsoft.com/office/drawing/2014/main" id="{E2E7CF05-C854-38A1-87D9-21840511C053}"/>
              </a:ext>
            </a:extLst>
          </p:cNvPr>
          <p:cNvSpPr/>
          <p:nvPr/>
        </p:nvSpPr>
        <p:spPr>
          <a:xfrm rot="5600727" flipH="1">
            <a:off x="10906856" y="1708752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1" name="L-Shape 120">
            <a:extLst>
              <a:ext uri="{FF2B5EF4-FFF2-40B4-BE49-F238E27FC236}">
                <a16:creationId xmlns:a16="http://schemas.microsoft.com/office/drawing/2014/main" id="{CD9CDA62-4EA4-6A7C-DCEB-AE25A85896CD}"/>
              </a:ext>
            </a:extLst>
          </p:cNvPr>
          <p:cNvSpPr/>
          <p:nvPr/>
        </p:nvSpPr>
        <p:spPr>
          <a:xfrm rot="8048918">
            <a:off x="10515710" y="2892533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2" name="L-Shape 121">
            <a:extLst>
              <a:ext uri="{FF2B5EF4-FFF2-40B4-BE49-F238E27FC236}">
                <a16:creationId xmlns:a16="http://schemas.microsoft.com/office/drawing/2014/main" id="{A923A6A7-B3B3-A116-07C3-2792DEB46993}"/>
              </a:ext>
            </a:extLst>
          </p:cNvPr>
          <p:cNvSpPr/>
          <p:nvPr/>
        </p:nvSpPr>
        <p:spPr>
          <a:xfrm rot="13551082" flipV="1">
            <a:off x="11310036" y="2355065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3" name="L-Shape 122">
            <a:extLst>
              <a:ext uri="{FF2B5EF4-FFF2-40B4-BE49-F238E27FC236}">
                <a16:creationId xmlns:a16="http://schemas.microsoft.com/office/drawing/2014/main" id="{9B63E35A-2DF0-E33F-FCED-AAF4DFEA3F3B}"/>
              </a:ext>
            </a:extLst>
          </p:cNvPr>
          <p:cNvSpPr/>
          <p:nvPr/>
        </p:nvSpPr>
        <p:spPr>
          <a:xfrm rot="13551082" flipV="1">
            <a:off x="9180244" y="2528057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4" name="L-Shape 123">
            <a:extLst>
              <a:ext uri="{FF2B5EF4-FFF2-40B4-BE49-F238E27FC236}">
                <a16:creationId xmlns:a16="http://schemas.microsoft.com/office/drawing/2014/main" id="{263001DA-603D-A94F-B907-1E5B7AD53BB1}"/>
              </a:ext>
            </a:extLst>
          </p:cNvPr>
          <p:cNvSpPr/>
          <p:nvPr/>
        </p:nvSpPr>
        <p:spPr>
          <a:xfrm rot="13497145" flipV="1">
            <a:off x="8388878" y="3147063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5" name="L-Shape 124">
            <a:extLst>
              <a:ext uri="{FF2B5EF4-FFF2-40B4-BE49-F238E27FC236}">
                <a16:creationId xmlns:a16="http://schemas.microsoft.com/office/drawing/2014/main" id="{B471465E-2DA9-C3ED-5808-42F06D4EF3E4}"/>
              </a:ext>
            </a:extLst>
          </p:cNvPr>
          <p:cNvSpPr/>
          <p:nvPr/>
        </p:nvSpPr>
        <p:spPr>
          <a:xfrm rot="8151082" flipH="1">
            <a:off x="9472738" y="4020461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6" name="L-Shape 125">
            <a:extLst>
              <a:ext uri="{FF2B5EF4-FFF2-40B4-BE49-F238E27FC236}">
                <a16:creationId xmlns:a16="http://schemas.microsoft.com/office/drawing/2014/main" id="{400813EE-8BF7-B0ED-9D0B-8B9707C8817E}"/>
              </a:ext>
            </a:extLst>
          </p:cNvPr>
          <p:cNvSpPr/>
          <p:nvPr/>
        </p:nvSpPr>
        <p:spPr>
          <a:xfrm rot="16200000" flipH="1">
            <a:off x="8744168" y="3658200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7" name="L-Shape 126">
            <a:extLst>
              <a:ext uri="{FF2B5EF4-FFF2-40B4-BE49-F238E27FC236}">
                <a16:creationId xmlns:a16="http://schemas.microsoft.com/office/drawing/2014/main" id="{F579FA26-100E-CF8E-3E5B-6C83EBE6268C}"/>
              </a:ext>
            </a:extLst>
          </p:cNvPr>
          <p:cNvSpPr/>
          <p:nvPr/>
        </p:nvSpPr>
        <p:spPr>
          <a:xfrm rot="5163804" flipH="1">
            <a:off x="10931549" y="3613605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94BEC0B-614F-484B-3AF8-078FACFA8363}"/>
                  </a:ext>
                </a:extLst>
              </p:cNvPr>
              <p:cNvSpPr/>
              <p:nvPr/>
            </p:nvSpPr>
            <p:spPr>
              <a:xfrm>
                <a:off x="10896740" y="1682312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94BEC0B-614F-484B-3AF8-078FACFA8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6740" y="1682312"/>
                <a:ext cx="554559" cy="7112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4DAEA1C-EEDA-4A6A-6675-283FD19419FD}"/>
                  </a:ext>
                </a:extLst>
              </p:cNvPr>
              <p:cNvSpPr/>
              <p:nvPr/>
            </p:nvSpPr>
            <p:spPr>
              <a:xfrm>
                <a:off x="9469159" y="1574232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4DAEA1C-EEDA-4A6A-6675-283FD194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159" y="1574232"/>
                <a:ext cx="554559" cy="7112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D29045B3-92DD-E22C-E7F0-C4FE95479CDD}"/>
                  </a:ext>
                </a:extLst>
              </p:cNvPr>
              <p:cNvSpPr/>
              <p:nvPr/>
            </p:nvSpPr>
            <p:spPr>
              <a:xfrm>
                <a:off x="8244514" y="1317777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D29045B3-92DD-E22C-E7F0-C4FE95479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514" y="1317777"/>
                <a:ext cx="554559" cy="7112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AFC2542-CDCF-098C-27F4-461E47FDFBD8}"/>
                  </a:ext>
                </a:extLst>
              </p:cNvPr>
              <p:cNvSpPr/>
              <p:nvPr/>
            </p:nvSpPr>
            <p:spPr>
              <a:xfrm>
                <a:off x="7879048" y="2875433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AFC2542-CDCF-098C-27F4-461E47FDF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048" y="2875433"/>
                <a:ext cx="554559" cy="7112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2B2504E4-5332-CF43-52F5-21C2EC1A3A7C}"/>
                  </a:ext>
                </a:extLst>
              </p:cNvPr>
              <p:cNvSpPr/>
              <p:nvPr/>
            </p:nvSpPr>
            <p:spPr>
              <a:xfrm>
                <a:off x="8839866" y="3493288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2B2504E4-5332-CF43-52F5-21C2EC1A3A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866" y="3493288"/>
                <a:ext cx="554559" cy="7112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7804E95-09F5-4374-29DF-E9C94E00A5CE}"/>
                  </a:ext>
                </a:extLst>
              </p:cNvPr>
              <p:cNvSpPr/>
              <p:nvPr/>
            </p:nvSpPr>
            <p:spPr>
              <a:xfrm>
                <a:off x="9657601" y="3234561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7804E95-09F5-4374-29DF-E9C94E00A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601" y="3234561"/>
                <a:ext cx="554559" cy="7112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503BBE0D-122A-DE2A-D9F8-589A6269030E}"/>
                  </a:ext>
                </a:extLst>
              </p:cNvPr>
              <p:cNvSpPr/>
              <p:nvPr/>
            </p:nvSpPr>
            <p:spPr>
              <a:xfrm>
                <a:off x="11021549" y="3551820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503BBE0D-122A-DE2A-D9F8-589A62690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549" y="3551820"/>
                <a:ext cx="554559" cy="7112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B44C64E-0747-C4AE-F577-CEB469006AB4}"/>
                  </a:ext>
                </a:extLst>
              </p:cNvPr>
              <p:cNvSpPr/>
              <p:nvPr/>
            </p:nvSpPr>
            <p:spPr>
              <a:xfrm>
                <a:off x="9262373" y="4057687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B44C64E-0747-C4AE-F577-CEB469006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373" y="4057687"/>
                <a:ext cx="554559" cy="7112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41480B1C-3740-514C-7B82-AB454F8C92F5}"/>
                  </a:ext>
                </a:extLst>
              </p:cNvPr>
              <p:cNvSpPr/>
              <p:nvPr/>
            </p:nvSpPr>
            <p:spPr>
              <a:xfrm>
                <a:off x="11490036" y="2151323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41480B1C-3740-514C-7B82-AB454F8C9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0036" y="2151323"/>
                <a:ext cx="554559" cy="7112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675D4E7F-2EE6-D45C-7B7C-986E53E66F42}"/>
                  </a:ext>
                </a:extLst>
              </p:cNvPr>
              <p:cNvSpPr/>
              <p:nvPr/>
            </p:nvSpPr>
            <p:spPr>
              <a:xfrm>
                <a:off x="10655265" y="2647349"/>
                <a:ext cx="67432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675D4E7F-2EE6-D45C-7B7C-986E53E66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265" y="2647349"/>
                <a:ext cx="674322" cy="7112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E5771BE6-8949-9A18-282A-F0947B0BDC5C}"/>
                  </a:ext>
                </a:extLst>
              </p:cNvPr>
              <p:cNvSpPr/>
              <p:nvPr/>
            </p:nvSpPr>
            <p:spPr>
              <a:xfrm>
                <a:off x="9317704" y="2325880"/>
                <a:ext cx="67432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E5771BE6-8949-9A18-282A-F0947B0BDC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704" y="2325880"/>
                <a:ext cx="674322" cy="7112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88" grpId="0"/>
      <p:bldP spid="90" grpId="0"/>
      <p:bldP spid="91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4">
                <a:extLst>
                  <a:ext uri="{FF2B5EF4-FFF2-40B4-BE49-F238E27FC236}">
                    <a16:creationId xmlns:a16="http://schemas.microsoft.com/office/drawing/2014/main" id="{20E0F5F6-DD5E-93E9-4EEA-22FC5573DD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68" y="763958"/>
                <a:ext cx="4473487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b="1" dirty="0">
                    <a:solidFill>
                      <a:srgbClr val="002060"/>
                    </a:solidFill>
                  </a:rPr>
                  <a:t>(2) closed path of length 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Content Placeholder 4">
                <a:extLst>
                  <a:ext uri="{FF2B5EF4-FFF2-40B4-BE49-F238E27FC236}">
                    <a16:creationId xmlns:a16="http://schemas.microsoft.com/office/drawing/2014/main" id="{20E0F5F6-DD5E-93E9-4EEA-22FC5573D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68" y="763958"/>
                <a:ext cx="4473487" cy="676105"/>
              </a:xfrm>
              <a:prstGeom prst="rect">
                <a:avLst/>
              </a:prstGeom>
              <a:blipFill>
                <a:blip r:embed="rId3"/>
                <a:stretch>
                  <a:fillRect l="-2725" b="-1982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4">
                <a:extLst>
                  <a:ext uri="{FF2B5EF4-FFF2-40B4-BE49-F238E27FC236}">
                    <a16:creationId xmlns:a16="http://schemas.microsoft.com/office/drawing/2014/main" id="{5D488C00-E63A-E115-2860-ABA1B175B2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321" y="1399665"/>
                <a:ext cx="5151558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Content Placeholder 4">
                <a:extLst>
                  <a:ext uri="{FF2B5EF4-FFF2-40B4-BE49-F238E27FC236}">
                    <a16:creationId xmlns:a16="http://schemas.microsoft.com/office/drawing/2014/main" id="{5D488C00-E63A-E115-2860-ABA1B175B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1" y="1399665"/>
                <a:ext cx="5151558" cy="6761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9C7546BB-72D3-3A2B-9F2C-4346382201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358" y="2362087"/>
                <a:ext cx="5188313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b="1" dirty="0">
                    <a:solidFill>
                      <a:srgbClr val="002060"/>
                    </a:solidFill>
                  </a:rPr>
                  <a:t>(3) an elementary path length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9C7546BB-72D3-3A2B-9F2C-434638220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8" y="2362087"/>
                <a:ext cx="5188313" cy="676105"/>
              </a:xfrm>
              <a:prstGeom prst="rect">
                <a:avLst/>
              </a:prstGeom>
              <a:blipFill>
                <a:blip r:embed="rId5"/>
                <a:stretch>
                  <a:fillRect l="-2350" b="-1982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AB9BC0-243C-4076-ADA7-37FC3AF45B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827" y="3035294"/>
                <a:ext cx="7844156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AB9BC0-243C-4076-ADA7-37FC3AF45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27" y="3035294"/>
                <a:ext cx="7844156" cy="6761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8B6CD59-37E2-D234-F191-5E272DE8352A}"/>
              </a:ext>
            </a:extLst>
          </p:cNvPr>
          <p:cNvSpPr txBox="1">
            <a:spLocks/>
          </p:cNvSpPr>
          <p:nvPr/>
        </p:nvSpPr>
        <p:spPr>
          <a:xfrm>
            <a:off x="158592" y="3987923"/>
            <a:ext cx="6143657" cy="6761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(4) a simple but not elementary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5545CD47-D8F8-B4D0-CEF2-6C89D597C2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812" y="4658231"/>
                <a:ext cx="5408648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5545CD47-D8F8-B4D0-CEF2-6C89D597C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2" y="4658231"/>
                <a:ext cx="5408648" cy="6761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86C93A38-8D5C-05DC-4765-916B7BEDEB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92" y="5412706"/>
                <a:ext cx="5937408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86C93A38-8D5C-05DC-4765-916B7BED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92" y="5412706"/>
                <a:ext cx="5937408" cy="6761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2B04AEB7-E011-A6AD-9142-F40FD59D88B3}"/>
              </a:ext>
            </a:extLst>
          </p:cNvPr>
          <p:cNvGrpSpPr/>
          <p:nvPr/>
        </p:nvGrpSpPr>
        <p:grpSpPr>
          <a:xfrm>
            <a:off x="8386723" y="1305887"/>
            <a:ext cx="3103313" cy="2889902"/>
            <a:chOff x="8495907" y="1387775"/>
            <a:chExt cx="3103313" cy="288990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8FA44F-DC0B-EC22-9AEE-3CB884F248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2349" y="3373347"/>
              <a:ext cx="820778" cy="81372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5D3EAC6-051A-0DC7-ECC2-1CB7835E83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74668" y="3437467"/>
              <a:ext cx="712133" cy="70434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2027EF-CB39-8F81-3DDF-D51CA57625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27955" y="1514078"/>
              <a:ext cx="756173" cy="733127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A6A5805-9A49-3B88-73AC-6C39970AB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2251" y="1484506"/>
              <a:ext cx="756173" cy="733127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BE48ED-5915-D20F-2286-7B2FFC03C269}"/>
                </a:ext>
              </a:extLst>
            </p:cNvPr>
            <p:cNvSpPr/>
            <p:nvPr/>
          </p:nvSpPr>
          <p:spPr>
            <a:xfrm>
              <a:off x="8584443" y="2267625"/>
              <a:ext cx="2128789" cy="192472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BD6560-F3C3-9B7A-6E55-99BD9DBCCF41}"/>
                </a:ext>
              </a:extLst>
            </p:cNvPr>
            <p:cNvSpPr/>
            <p:nvPr/>
          </p:nvSpPr>
          <p:spPr>
            <a:xfrm>
              <a:off x="9380431" y="1474548"/>
              <a:ext cx="2128789" cy="192472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1D8FFB5-A2D7-7BDF-811E-B5CFD94A5D03}"/>
                </a:ext>
              </a:extLst>
            </p:cNvPr>
            <p:cNvSpPr/>
            <p:nvPr/>
          </p:nvSpPr>
          <p:spPr>
            <a:xfrm rot="10800000">
              <a:off x="9290431" y="138777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84ADA6F-DA1D-C1C3-0D23-68E8DBCE3CF6}"/>
                </a:ext>
              </a:extLst>
            </p:cNvPr>
            <p:cNvSpPr/>
            <p:nvPr/>
          </p:nvSpPr>
          <p:spPr>
            <a:xfrm rot="10800000">
              <a:off x="11419220" y="138777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A2256F1-284C-14D9-6FB1-DDC7D38F981F}"/>
                </a:ext>
              </a:extLst>
            </p:cNvPr>
            <p:cNvSpPr/>
            <p:nvPr/>
          </p:nvSpPr>
          <p:spPr>
            <a:xfrm rot="10800000">
              <a:off x="11419220" y="330927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A3B3CBB-B5C1-95CB-212B-798564F43739}"/>
                </a:ext>
              </a:extLst>
            </p:cNvPr>
            <p:cNvSpPr/>
            <p:nvPr/>
          </p:nvSpPr>
          <p:spPr>
            <a:xfrm rot="10800000">
              <a:off x="9290431" y="330604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BB0DA9-03AA-F62F-21FF-24497BD6B6EF}"/>
                </a:ext>
              </a:extLst>
            </p:cNvPr>
            <p:cNvSpPr/>
            <p:nvPr/>
          </p:nvSpPr>
          <p:spPr>
            <a:xfrm rot="10800000">
              <a:off x="10623232" y="217762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EAB47F-23DC-92C1-038E-C8278419A3AE}"/>
                </a:ext>
              </a:extLst>
            </p:cNvPr>
            <p:cNvSpPr/>
            <p:nvPr/>
          </p:nvSpPr>
          <p:spPr>
            <a:xfrm rot="10800000">
              <a:off x="8495907" y="217762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ADD237C-6242-50EF-3696-2BFFB1CDCF0E}"/>
                </a:ext>
              </a:extLst>
            </p:cNvPr>
            <p:cNvSpPr/>
            <p:nvPr/>
          </p:nvSpPr>
          <p:spPr>
            <a:xfrm rot="10800000">
              <a:off x="10623232" y="409767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5C14F2C-F837-2753-EC48-6678A40EDADD}"/>
                </a:ext>
              </a:extLst>
            </p:cNvPr>
            <p:cNvSpPr/>
            <p:nvPr/>
          </p:nvSpPr>
          <p:spPr>
            <a:xfrm rot="10800000">
              <a:off x="8495907" y="409767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95AC1F4-348F-E8B9-447C-0A679C93F26E}"/>
                  </a:ext>
                </a:extLst>
              </p:cNvPr>
              <p:cNvSpPr/>
              <p:nvPr/>
            </p:nvSpPr>
            <p:spPr>
              <a:xfrm>
                <a:off x="8968616" y="727533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95AC1F4-348F-E8B9-447C-0A679C93F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616" y="727533"/>
                <a:ext cx="554559" cy="711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1D7C5C-9738-E502-0979-35A0D6D91741}"/>
                  </a:ext>
                </a:extLst>
              </p:cNvPr>
              <p:cNvSpPr/>
              <p:nvPr/>
            </p:nvSpPr>
            <p:spPr>
              <a:xfrm>
                <a:off x="11111312" y="736674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1D7C5C-9738-E502-0979-35A0D6D91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312" y="736674"/>
                <a:ext cx="554559" cy="711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7F9B777-7168-C5D8-7330-11639742550E}"/>
                  </a:ext>
                </a:extLst>
              </p:cNvPr>
              <p:cNvSpPr/>
              <p:nvPr/>
            </p:nvSpPr>
            <p:spPr>
              <a:xfrm>
                <a:off x="10641856" y="2004573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7F9B777-7168-C5D8-7330-116397425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1856" y="2004573"/>
                <a:ext cx="554559" cy="711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376EC93-3434-F26E-5B59-6AF601F592E9}"/>
                  </a:ext>
                </a:extLst>
              </p:cNvPr>
              <p:cNvSpPr/>
              <p:nvPr/>
            </p:nvSpPr>
            <p:spPr>
              <a:xfrm>
                <a:off x="7919653" y="1976223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376EC93-3434-F26E-5B59-6AF601F59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653" y="1976223"/>
                <a:ext cx="554559" cy="711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6A4219E-BFA2-2A07-2C2E-C9568E106B7E}"/>
                  </a:ext>
                </a:extLst>
              </p:cNvPr>
              <p:cNvSpPr/>
              <p:nvPr/>
            </p:nvSpPr>
            <p:spPr>
              <a:xfrm>
                <a:off x="8715684" y="2739781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6A4219E-BFA2-2A07-2C2E-C9568E106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684" y="2739781"/>
                <a:ext cx="554559" cy="711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1DCE38C-B1A6-970D-B8AC-DB21CFCE19D6}"/>
                  </a:ext>
                </a:extLst>
              </p:cNvPr>
              <p:cNvSpPr/>
              <p:nvPr/>
            </p:nvSpPr>
            <p:spPr>
              <a:xfrm>
                <a:off x="7919653" y="3906035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1DCE38C-B1A6-970D-B8AC-DB21CFCE19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653" y="3906035"/>
                <a:ext cx="554559" cy="711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0E40D63-F33E-D47D-8323-E50B240AE15E}"/>
                  </a:ext>
                </a:extLst>
              </p:cNvPr>
              <p:cNvSpPr/>
              <p:nvPr/>
            </p:nvSpPr>
            <p:spPr>
              <a:xfrm>
                <a:off x="11425078" y="2792498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0E40D63-F33E-D47D-8323-E50B240AE1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5078" y="2792498"/>
                <a:ext cx="554559" cy="711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5CA488D-C246-77AD-6969-492C0945121A}"/>
                  </a:ext>
                </a:extLst>
              </p:cNvPr>
              <p:cNvSpPr/>
              <p:nvPr/>
            </p:nvSpPr>
            <p:spPr>
              <a:xfrm>
                <a:off x="10624713" y="3931554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5CA488D-C246-77AD-6969-492C09451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713" y="3931554"/>
                <a:ext cx="554559" cy="7112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1603EB-B35B-A9E9-56DA-6BCAC17E54F3}"/>
                  </a:ext>
                </a:extLst>
              </p:cNvPr>
              <p:cNvSpPr/>
              <p:nvPr/>
            </p:nvSpPr>
            <p:spPr>
              <a:xfrm>
                <a:off x="10033203" y="792632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1603EB-B35B-A9E9-56DA-6BCAC17E54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3203" y="792632"/>
                <a:ext cx="554559" cy="711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-Shape 58">
            <a:extLst>
              <a:ext uri="{FF2B5EF4-FFF2-40B4-BE49-F238E27FC236}">
                <a16:creationId xmlns:a16="http://schemas.microsoft.com/office/drawing/2014/main" id="{DF47344A-D535-2CBD-9A6F-409659AEE521}"/>
              </a:ext>
            </a:extLst>
          </p:cNvPr>
          <p:cNvSpPr/>
          <p:nvPr/>
        </p:nvSpPr>
        <p:spPr>
          <a:xfrm rot="13448918">
            <a:off x="10176510" y="1303093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0" name="L-Shape 59">
            <a:extLst>
              <a:ext uri="{FF2B5EF4-FFF2-40B4-BE49-F238E27FC236}">
                <a16:creationId xmlns:a16="http://schemas.microsoft.com/office/drawing/2014/main" id="{B2B30397-6210-5679-E6AA-892D221726C1}"/>
              </a:ext>
            </a:extLst>
          </p:cNvPr>
          <p:cNvSpPr/>
          <p:nvPr/>
        </p:nvSpPr>
        <p:spPr>
          <a:xfrm rot="8151082" flipH="1">
            <a:off x="9872666" y="3221839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4" name="L-Shape 63">
            <a:extLst>
              <a:ext uri="{FF2B5EF4-FFF2-40B4-BE49-F238E27FC236}">
                <a16:creationId xmlns:a16="http://schemas.microsoft.com/office/drawing/2014/main" id="{BBD649E1-67E3-D89B-AF71-1FCE3304E723}"/>
              </a:ext>
            </a:extLst>
          </p:cNvPr>
          <p:cNvSpPr/>
          <p:nvPr/>
        </p:nvSpPr>
        <p:spPr>
          <a:xfrm rot="8151082" flipH="1">
            <a:off x="9618233" y="2095736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9" name="L-Shape 88">
            <a:extLst>
              <a:ext uri="{FF2B5EF4-FFF2-40B4-BE49-F238E27FC236}">
                <a16:creationId xmlns:a16="http://schemas.microsoft.com/office/drawing/2014/main" id="{4B9B6E3E-BB37-5468-F4B6-5842BECBE07D}"/>
              </a:ext>
            </a:extLst>
          </p:cNvPr>
          <p:cNvSpPr/>
          <p:nvPr/>
        </p:nvSpPr>
        <p:spPr>
          <a:xfrm rot="16200000" flipH="1">
            <a:off x="8712986" y="1763048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2" name="L-Shape 91">
            <a:extLst>
              <a:ext uri="{FF2B5EF4-FFF2-40B4-BE49-F238E27FC236}">
                <a16:creationId xmlns:a16="http://schemas.microsoft.com/office/drawing/2014/main" id="{57354454-692D-EB08-E34E-1F93FAC5B045}"/>
              </a:ext>
            </a:extLst>
          </p:cNvPr>
          <p:cNvSpPr/>
          <p:nvPr/>
        </p:nvSpPr>
        <p:spPr>
          <a:xfrm rot="5600727" flipH="1">
            <a:off x="10906856" y="1708752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3" name="L-Shape 92">
            <a:extLst>
              <a:ext uri="{FF2B5EF4-FFF2-40B4-BE49-F238E27FC236}">
                <a16:creationId xmlns:a16="http://schemas.microsoft.com/office/drawing/2014/main" id="{3AFF3DAF-8DA1-46B1-E178-CA88C5DCF591}"/>
              </a:ext>
            </a:extLst>
          </p:cNvPr>
          <p:cNvSpPr/>
          <p:nvPr/>
        </p:nvSpPr>
        <p:spPr>
          <a:xfrm rot="8048918">
            <a:off x="10515710" y="2892533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4" name="L-Shape 93">
            <a:extLst>
              <a:ext uri="{FF2B5EF4-FFF2-40B4-BE49-F238E27FC236}">
                <a16:creationId xmlns:a16="http://schemas.microsoft.com/office/drawing/2014/main" id="{4D057085-D096-09BC-7D87-BDEC4BC1F309}"/>
              </a:ext>
            </a:extLst>
          </p:cNvPr>
          <p:cNvSpPr/>
          <p:nvPr/>
        </p:nvSpPr>
        <p:spPr>
          <a:xfrm rot="13551082" flipV="1">
            <a:off x="11310036" y="2355065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5" name="L-Shape 94">
            <a:extLst>
              <a:ext uri="{FF2B5EF4-FFF2-40B4-BE49-F238E27FC236}">
                <a16:creationId xmlns:a16="http://schemas.microsoft.com/office/drawing/2014/main" id="{40D0587E-D195-C091-A768-2E23703834F2}"/>
              </a:ext>
            </a:extLst>
          </p:cNvPr>
          <p:cNvSpPr/>
          <p:nvPr/>
        </p:nvSpPr>
        <p:spPr>
          <a:xfrm rot="13551082" flipV="1">
            <a:off x="9180244" y="2528057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6" name="L-Shape 95">
            <a:extLst>
              <a:ext uri="{FF2B5EF4-FFF2-40B4-BE49-F238E27FC236}">
                <a16:creationId xmlns:a16="http://schemas.microsoft.com/office/drawing/2014/main" id="{2C212D50-1348-81F1-E8CF-3CDD270BED98}"/>
              </a:ext>
            </a:extLst>
          </p:cNvPr>
          <p:cNvSpPr/>
          <p:nvPr/>
        </p:nvSpPr>
        <p:spPr>
          <a:xfrm rot="13497145" flipV="1">
            <a:off x="8388878" y="3147063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7" name="L-Shape 96">
            <a:extLst>
              <a:ext uri="{FF2B5EF4-FFF2-40B4-BE49-F238E27FC236}">
                <a16:creationId xmlns:a16="http://schemas.microsoft.com/office/drawing/2014/main" id="{B86501DC-D508-B7F4-E7C2-AC3200DE874D}"/>
              </a:ext>
            </a:extLst>
          </p:cNvPr>
          <p:cNvSpPr/>
          <p:nvPr/>
        </p:nvSpPr>
        <p:spPr>
          <a:xfrm rot="8151082" flipH="1">
            <a:off x="9472738" y="4020461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8" name="L-Shape 97">
            <a:extLst>
              <a:ext uri="{FF2B5EF4-FFF2-40B4-BE49-F238E27FC236}">
                <a16:creationId xmlns:a16="http://schemas.microsoft.com/office/drawing/2014/main" id="{0CDF03EB-0B5C-EC42-BE10-0ED6885ABCED}"/>
              </a:ext>
            </a:extLst>
          </p:cNvPr>
          <p:cNvSpPr/>
          <p:nvPr/>
        </p:nvSpPr>
        <p:spPr>
          <a:xfrm rot="16200000" flipH="1">
            <a:off x="8744168" y="3658200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9" name="L-Shape 98">
            <a:extLst>
              <a:ext uri="{FF2B5EF4-FFF2-40B4-BE49-F238E27FC236}">
                <a16:creationId xmlns:a16="http://schemas.microsoft.com/office/drawing/2014/main" id="{0A5A84CF-A426-A8A9-062B-7CDFD572C903}"/>
              </a:ext>
            </a:extLst>
          </p:cNvPr>
          <p:cNvSpPr/>
          <p:nvPr/>
        </p:nvSpPr>
        <p:spPr>
          <a:xfrm rot="5163804" flipH="1">
            <a:off x="10931549" y="3613605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DC7A61E-A621-855D-214E-69A204C99B9B}"/>
                  </a:ext>
                </a:extLst>
              </p:cNvPr>
              <p:cNvSpPr/>
              <p:nvPr/>
            </p:nvSpPr>
            <p:spPr>
              <a:xfrm>
                <a:off x="10896740" y="1682312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DC7A61E-A621-855D-214E-69A204C99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6740" y="1682312"/>
                <a:ext cx="554559" cy="7112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5F078D95-9B71-2E95-1099-F560BC4D5E5D}"/>
                  </a:ext>
                </a:extLst>
              </p:cNvPr>
              <p:cNvSpPr/>
              <p:nvPr/>
            </p:nvSpPr>
            <p:spPr>
              <a:xfrm>
                <a:off x="9469159" y="1574232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5F078D95-9B71-2E95-1099-F560BC4D5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159" y="1574232"/>
                <a:ext cx="554559" cy="7112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9D621F2-41A5-9375-AAAE-2400E69259DC}"/>
                  </a:ext>
                </a:extLst>
              </p:cNvPr>
              <p:cNvSpPr/>
              <p:nvPr/>
            </p:nvSpPr>
            <p:spPr>
              <a:xfrm>
                <a:off x="8244514" y="1317777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9D621F2-41A5-9375-AAAE-2400E6925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514" y="1317777"/>
                <a:ext cx="554559" cy="7112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6C0335A6-7505-1A21-8F76-6A3D54F99B27}"/>
                  </a:ext>
                </a:extLst>
              </p:cNvPr>
              <p:cNvSpPr/>
              <p:nvPr/>
            </p:nvSpPr>
            <p:spPr>
              <a:xfrm>
                <a:off x="7879048" y="2875433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6C0335A6-7505-1A21-8F76-6A3D54F99B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048" y="2875433"/>
                <a:ext cx="554559" cy="7112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AC4C144-5F8E-57AB-9F84-5CB5FA3F63D5}"/>
                  </a:ext>
                </a:extLst>
              </p:cNvPr>
              <p:cNvSpPr/>
              <p:nvPr/>
            </p:nvSpPr>
            <p:spPr>
              <a:xfrm>
                <a:off x="8839866" y="3493288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AC4C144-5F8E-57AB-9F84-5CB5FA3F6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866" y="3493288"/>
                <a:ext cx="554559" cy="7112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FBF9241-4909-7EF4-FBCA-0BA5EED096AD}"/>
                  </a:ext>
                </a:extLst>
              </p:cNvPr>
              <p:cNvSpPr/>
              <p:nvPr/>
            </p:nvSpPr>
            <p:spPr>
              <a:xfrm>
                <a:off x="9657601" y="3234561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FBF9241-4909-7EF4-FBCA-0BA5EED096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601" y="3234561"/>
                <a:ext cx="554559" cy="7112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B8FCDD3-2D8A-736C-64F4-F4C4B45746FE}"/>
                  </a:ext>
                </a:extLst>
              </p:cNvPr>
              <p:cNvSpPr/>
              <p:nvPr/>
            </p:nvSpPr>
            <p:spPr>
              <a:xfrm>
                <a:off x="11021549" y="3551820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B8FCDD3-2D8A-736C-64F4-F4C4B45746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549" y="3551820"/>
                <a:ext cx="554559" cy="7112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BA45EC68-E185-72DE-4D71-D4212CD49553}"/>
                  </a:ext>
                </a:extLst>
              </p:cNvPr>
              <p:cNvSpPr/>
              <p:nvPr/>
            </p:nvSpPr>
            <p:spPr>
              <a:xfrm>
                <a:off x="9262373" y="4057687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BA45EC68-E185-72DE-4D71-D4212CD49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373" y="4057687"/>
                <a:ext cx="554559" cy="7112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2FB11909-DF37-741D-86E0-5CEC8954151D}"/>
                  </a:ext>
                </a:extLst>
              </p:cNvPr>
              <p:cNvSpPr/>
              <p:nvPr/>
            </p:nvSpPr>
            <p:spPr>
              <a:xfrm>
                <a:off x="11490036" y="2151323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2FB11909-DF37-741D-86E0-5CEC89541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0036" y="2151323"/>
                <a:ext cx="554559" cy="7112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BBD700A-6F2E-C6D4-4DAE-8182093F691D}"/>
                  </a:ext>
                </a:extLst>
              </p:cNvPr>
              <p:cNvSpPr/>
              <p:nvPr/>
            </p:nvSpPr>
            <p:spPr>
              <a:xfrm>
                <a:off x="10655265" y="2647349"/>
                <a:ext cx="67432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BBD700A-6F2E-C6D4-4DAE-8182093F6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265" y="2647349"/>
                <a:ext cx="674322" cy="7112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660420C-6F37-6403-4D8F-7FB28FE73841}"/>
                  </a:ext>
                </a:extLst>
              </p:cNvPr>
              <p:cNvSpPr/>
              <p:nvPr/>
            </p:nvSpPr>
            <p:spPr>
              <a:xfrm>
                <a:off x="9317704" y="2325880"/>
                <a:ext cx="67432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660420C-6F37-6403-4D8F-7FB28FE73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704" y="2325880"/>
                <a:ext cx="674322" cy="7112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704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88" grpId="0"/>
      <p:bldP spid="4" grpId="0"/>
      <p:bldP spid="5" grpId="0"/>
      <p:bldP spid="6" grpId="0"/>
      <p:bldP spid="7" grpId="0"/>
      <p:bldP spid="1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5F0CA73-4B3B-DD63-EB75-8BC001C7FF44}"/>
              </a:ext>
            </a:extLst>
          </p:cNvPr>
          <p:cNvCxnSpPr>
            <a:cxnSpLocks/>
          </p:cNvCxnSpPr>
          <p:nvPr/>
        </p:nvCxnSpPr>
        <p:spPr>
          <a:xfrm rot="16200000">
            <a:off x="9075959" y="1933340"/>
            <a:ext cx="1855852" cy="183699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0ACC3149-346A-288A-FF4C-EDF0A379386F}"/>
              </a:ext>
            </a:extLst>
          </p:cNvPr>
          <p:cNvSpPr/>
          <p:nvPr/>
        </p:nvSpPr>
        <p:spPr>
          <a:xfrm rot="5400000">
            <a:off x="9311824" y="2837068"/>
            <a:ext cx="1341467" cy="1799999"/>
          </a:xfrm>
          <a:prstGeom prst="arc">
            <a:avLst>
              <a:gd name="adj1" fmla="val 16371749"/>
              <a:gd name="adj2" fmla="val 534270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76168803-3C18-F777-E218-8CC18779A464}"/>
              </a:ext>
            </a:extLst>
          </p:cNvPr>
          <p:cNvSpPr/>
          <p:nvPr/>
        </p:nvSpPr>
        <p:spPr>
          <a:xfrm>
            <a:off x="10211825" y="1937070"/>
            <a:ext cx="1341467" cy="1799999"/>
          </a:xfrm>
          <a:prstGeom prst="arc">
            <a:avLst>
              <a:gd name="adj1" fmla="val 16371749"/>
              <a:gd name="adj2" fmla="val 534270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21D123EA-F173-8904-C425-B4371DABB9B1}"/>
              </a:ext>
            </a:extLst>
          </p:cNvPr>
          <p:cNvSpPr/>
          <p:nvPr/>
        </p:nvSpPr>
        <p:spPr>
          <a:xfrm rot="16200000">
            <a:off x="9311824" y="1094708"/>
            <a:ext cx="1341468" cy="1799999"/>
          </a:xfrm>
          <a:prstGeom prst="arc">
            <a:avLst>
              <a:gd name="adj1" fmla="val 16371749"/>
              <a:gd name="adj2" fmla="val 534270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271952B4-B4C3-6C1E-9401-B45A621E2B6D}"/>
              </a:ext>
            </a:extLst>
          </p:cNvPr>
          <p:cNvSpPr/>
          <p:nvPr/>
        </p:nvSpPr>
        <p:spPr>
          <a:xfrm rot="10800000">
            <a:off x="8425846" y="1937069"/>
            <a:ext cx="1341467" cy="1799999"/>
          </a:xfrm>
          <a:prstGeom prst="arc">
            <a:avLst>
              <a:gd name="adj1" fmla="val 16371749"/>
              <a:gd name="adj2" fmla="val 534270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/>
              <p:nvPr/>
            </p:nvSpPr>
            <p:spPr>
              <a:xfrm>
                <a:off x="1978926" y="803120"/>
                <a:ext cx="6212614" cy="4018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From the given directed graph determine</a:t>
                </a:r>
              </a:p>
              <a:p>
                <a:pPr marL="514350" indent="-514350" algn="just">
                  <a:lnSpc>
                    <a:spcPct val="130000"/>
                  </a:lnSpc>
                  <a:buAutoNum type="arabicParenBoth"/>
                </a:pPr>
                <a:r>
                  <a:rPr lang="en-IN" sz="2800" dirty="0">
                    <a:solidFill>
                      <a:srgbClr val="002060"/>
                    </a:solidFill>
                  </a:rPr>
                  <a:t>circuit of length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3, 4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  <a:p>
                <a:pPr marL="514350" indent="-514350" algn="just">
                  <a:lnSpc>
                    <a:spcPct val="130000"/>
                  </a:lnSpc>
                  <a:buAutoNum type="arabicParenBoth"/>
                </a:pPr>
                <a:r>
                  <a:rPr lang="en-IN" sz="2800" dirty="0">
                    <a:solidFill>
                      <a:srgbClr val="002060"/>
                    </a:solidFill>
                  </a:rPr>
                  <a:t>elementary cycle length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IN" sz="2800" b="0" dirty="0">
                  <a:solidFill>
                    <a:srgbClr val="002060"/>
                  </a:solidFill>
                </a:endParaRPr>
              </a:p>
              <a:p>
                <a:pPr marL="514350" indent="-514350" algn="just">
                  <a:lnSpc>
                    <a:spcPct val="130000"/>
                  </a:lnSpc>
                  <a:buAutoNum type="arabicParenBoth"/>
                </a:pPr>
                <a:r>
                  <a:rPr lang="en-IN" sz="2800" dirty="0">
                    <a:solidFill>
                      <a:srgbClr val="002060"/>
                    </a:solidFill>
                  </a:rPr>
                  <a:t>trail of length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  <a:p>
                <a:pPr marL="514350" indent="-514350" algn="just">
                  <a:lnSpc>
                    <a:spcPct val="130000"/>
                  </a:lnSpc>
                  <a:buAutoNum type="arabicParenBoth"/>
                </a:pPr>
                <a:r>
                  <a:rPr lang="en-IN" sz="2800" dirty="0">
                    <a:solidFill>
                      <a:srgbClr val="002060"/>
                    </a:solidFill>
                  </a:rPr>
                  <a:t>an elementary as well as simple cycle</a:t>
                </a:r>
              </a:p>
              <a:p>
                <a:pPr marL="514350" indent="-514350" algn="just">
                  <a:lnSpc>
                    <a:spcPct val="130000"/>
                  </a:lnSpc>
                  <a:buAutoNum type="arabicParenBoth"/>
                </a:pPr>
                <a:r>
                  <a:rPr lang="en-IN" sz="2800" dirty="0">
                    <a:solidFill>
                      <a:srgbClr val="002060"/>
                    </a:solidFill>
                  </a:rPr>
                  <a:t>simple but not elementary cycle</a:t>
                </a:r>
              </a:p>
              <a:p>
                <a:pPr marL="514350" indent="-514350" algn="just">
                  <a:lnSpc>
                    <a:spcPct val="130000"/>
                  </a:lnSpc>
                  <a:buAutoNum type="arabicParenBoth"/>
                </a:pPr>
                <a:r>
                  <a:rPr lang="en-IN" sz="2800" dirty="0">
                    <a:solidFill>
                      <a:srgbClr val="002060"/>
                    </a:solidFill>
                  </a:rPr>
                  <a:t>neither elementary nor simple cycle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926" y="803120"/>
                <a:ext cx="6212614" cy="4018567"/>
              </a:xfrm>
              <a:prstGeom prst="rect">
                <a:avLst/>
              </a:prstGeom>
              <a:blipFill>
                <a:blip r:embed="rId3"/>
                <a:stretch>
                  <a:fillRect l="-2061" b="-19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Example:2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3B9525B-B7C3-9576-A17F-D0944FF84C16}"/>
              </a:ext>
            </a:extLst>
          </p:cNvPr>
          <p:cNvSpPr/>
          <p:nvPr/>
        </p:nvSpPr>
        <p:spPr>
          <a:xfrm>
            <a:off x="187055" y="4825714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0871FA-A6B2-AB7A-37ED-53BA4BB991B9}"/>
              </a:ext>
            </a:extLst>
          </p:cNvPr>
          <p:cNvCxnSpPr>
            <a:cxnSpLocks/>
            <a:endCxn id="52" idx="5"/>
          </p:cNvCxnSpPr>
          <p:nvPr/>
        </p:nvCxnSpPr>
        <p:spPr>
          <a:xfrm>
            <a:off x="9077620" y="1950989"/>
            <a:ext cx="1855852" cy="183699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D0511-682B-27BC-DA88-156B2882165B}"/>
              </a:ext>
            </a:extLst>
          </p:cNvPr>
          <p:cNvSpPr/>
          <p:nvPr/>
        </p:nvSpPr>
        <p:spPr>
          <a:xfrm>
            <a:off x="9082560" y="1937069"/>
            <a:ext cx="1800000" cy="180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BE0D060-EF0B-3B0C-7BB9-BEA6687CABDE}"/>
              </a:ext>
            </a:extLst>
          </p:cNvPr>
          <p:cNvSpPr/>
          <p:nvPr/>
        </p:nvSpPr>
        <p:spPr>
          <a:xfrm>
            <a:off x="10810560" y="1876651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ECD30F-E3CA-7C4F-3FED-008973FDFCAF}"/>
              </a:ext>
            </a:extLst>
          </p:cNvPr>
          <p:cNvSpPr/>
          <p:nvPr/>
        </p:nvSpPr>
        <p:spPr>
          <a:xfrm>
            <a:off x="9010560" y="1876651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BC9C752-6C69-D0C8-45D1-CC0FE492EF1A}"/>
              </a:ext>
            </a:extLst>
          </p:cNvPr>
          <p:cNvSpPr/>
          <p:nvPr/>
        </p:nvSpPr>
        <p:spPr>
          <a:xfrm>
            <a:off x="9010560" y="3665069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075BB27-1034-DE0E-0C48-7FCCA4DDA2E5}"/>
              </a:ext>
            </a:extLst>
          </p:cNvPr>
          <p:cNvSpPr/>
          <p:nvPr/>
        </p:nvSpPr>
        <p:spPr>
          <a:xfrm>
            <a:off x="10810560" y="3665069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2" name="L-Shape 91">
            <a:extLst>
              <a:ext uri="{FF2B5EF4-FFF2-40B4-BE49-F238E27FC236}">
                <a16:creationId xmlns:a16="http://schemas.microsoft.com/office/drawing/2014/main" id="{2014D58B-FECE-0F47-3A49-F337E3EBD403}"/>
              </a:ext>
            </a:extLst>
          </p:cNvPr>
          <p:cNvSpPr/>
          <p:nvPr/>
        </p:nvSpPr>
        <p:spPr>
          <a:xfrm rot="18883534" flipH="1">
            <a:off x="9888935" y="3642271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3" name="L-Shape 92">
            <a:extLst>
              <a:ext uri="{FF2B5EF4-FFF2-40B4-BE49-F238E27FC236}">
                <a16:creationId xmlns:a16="http://schemas.microsoft.com/office/drawing/2014/main" id="{83587318-5BEA-A4A1-063B-4415029FD9A5}"/>
              </a:ext>
            </a:extLst>
          </p:cNvPr>
          <p:cNvSpPr/>
          <p:nvPr/>
        </p:nvSpPr>
        <p:spPr>
          <a:xfrm rot="2716466">
            <a:off x="9944380" y="1847068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4" name="L-Shape 93">
            <a:extLst>
              <a:ext uri="{FF2B5EF4-FFF2-40B4-BE49-F238E27FC236}">
                <a16:creationId xmlns:a16="http://schemas.microsoft.com/office/drawing/2014/main" id="{9F80E8C4-E83C-088E-C2B5-0EA9E0A73D8B}"/>
              </a:ext>
            </a:extLst>
          </p:cNvPr>
          <p:cNvSpPr/>
          <p:nvPr/>
        </p:nvSpPr>
        <p:spPr>
          <a:xfrm rot="18916466">
            <a:off x="8997698" y="2732094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5" name="L-Shape 94">
            <a:extLst>
              <a:ext uri="{FF2B5EF4-FFF2-40B4-BE49-F238E27FC236}">
                <a16:creationId xmlns:a16="http://schemas.microsoft.com/office/drawing/2014/main" id="{FE9AA729-297C-0707-EC1C-F919A9C584FE}"/>
              </a:ext>
            </a:extLst>
          </p:cNvPr>
          <p:cNvSpPr/>
          <p:nvPr/>
        </p:nvSpPr>
        <p:spPr>
          <a:xfrm rot="18916466">
            <a:off x="10797609" y="2714819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6" name="L-Shape 95">
            <a:extLst>
              <a:ext uri="{FF2B5EF4-FFF2-40B4-BE49-F238E27FC236}">
                <a16:creationId xmlns:a16="http://schemas.microsoft.com/office/drawing/2014/main" id="{1CDDCBEC-80DF-5CF4-C06C-ED9024836E2E}"/>
              </a:ext>
            </a:extLst>
          </p:cNvPr>
          <p:cNvSpPr/>
          <p:nvPr/>
        </p:nvSpPr>
        <p:spPr>
          <a:xfrm rot="21441410">
            <a:off x="9603240" y="3076364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7" name="L-Shape 96">
            <a:extLst>
              <a:ext uri="{FF2B5EF4-FFF2-40B4-BE49-F238E27FC236}">
                <a16:creationId xmlns:a16="http://schemas.microsoft.com/office/drawing/2014/main" id="{F559496B-058F-DC06-AE12-E6DF9DB27D2D}"/>
              </a:ext>
            </a:extLst>
          </p:cNvPr>
          <p:cNvSpPr/>
          <p:nvPr/>
        </p:nvSpPr>
        <p:spPr>
          <a:xfrm rot="5400000">
            <a:off x="9499196" y="2373835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8" name="L-Shape 97">
            <a:extLst>
              <a:ext uri="{FF2B5EF4-FFF2-40B4-BE49-F238E27FC236}">
                <a16:creationId xmlns:a16="http://schemas.microsoft.com/office/drawing/2014/main" id="{11B5263B-55E1-A9D8-B03B-4A0F919F5520}"/>
              </a:ext>
            </a:extLst>
          </p:cNvPr>
          <p:cNvSpPr/>
          <p:nvPr/>
        </p:nvSpPr>
        <p:spPr>
          <a:xfrm rot="7871811">
            <a:off x="11462592" y="2742233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0" name="L-Shape 99">
            <a:extLst>
              <a:ext uri="{FF2B5EF4-FFF2-40B4-BE49-F238E27FC236}">
                <a16:creationId xmlns:a16="http://schemas.microsoft.com/office/drawing/2014/main" id="{2357E44F-2811-467F-8F84-05FA6BC9B1D6}"/>
              </a:ext>
            </a:extLst>
          </p:cNvPr>
          <p:cNvSpPr/>
          <p:nvPr/>
        </p:nvSpPr>
        <p:spPr>
          <a:xfrm rot="2716466">
            <a:off x="9938805" y="1241168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1" name="L-Shape 100">
            <a:extLst>
              <a:ext uri="{FF2B5EF4-FFF2-40B4-BE49-F238E27FC236}">
                <a16:creationId xmlns:a16="http://schemas.microsoft.com/office/drawing/2014/main" id="{9EE5BCB8-3342-49EA-98A7-466C6F0ABA79}"/>
              </a:ext>
            </a:extLst>
          </p:cNvPr>
          <p:cNvSpPr/>
          <p:nvPr/>
        </p:nvSpPr>
        <p:spPr>
          <a:xfrm rot="18295500">
            <a:off x="8336519" y="2779484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2" name="L-Shape 101">
            <a:extLst>
              <a:ext uri="{FF2B5EF4-FFF2-40B4-BE49-F238E27FC236}">
                <a16:creationId xmlns:a16="http://schemas.microsoft.com/office/drawing/2014/main" id="{3ECCEE68-E185-AD60-C2E7-1C9B6AA5C474}"/>
              </a:ext>
            </a:extLst>
          </p:cNvPr>
          <p:cNvSpPr/>
          <p:nvPr/>
        </p:nvSpPr>
        <p:spPr>
          <a:xfrm rot="18941710" flipH="1">
            <a:off x="9848406" y="4315123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B9664D5-6355-263A-49FF-8CBA841A4112}"/>
                  </a:ext>
                </a:extLst>
              </p:cNvPr>
              <p:cNvSpPr/>
              <p:nvPr/>
            </p:nvSpPr>
            <p:spPr>
              <a:xfrm>
                <a:off x="8607166" y="1280276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B9664D5-6355-263A-49FF-8CBA841A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166" y="1280276"/>
                <a:ext cx="554559" cy="711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D4287A6-ABDA-B8B4-6180-7E4D74EA77C3}"/>
                  </a:ext>
                </a:extLst>
              </p:cNvPr>
              <p:cNvSpPr/>
              <p:nvPr/>
            </p:nvSpPr>
            <p:spPr>
              <a:xfrm>
                <a:off x="8535294" y="2487528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D4287A6-ABDA-B8B4-6180-7E4D74EA7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294" y="2487528"/>
                <a:ext cx="554559" cy="711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04B93768-7C2B-B6A5-9E30-30F81FA2CAD9}"/>
                  </a:ext>
                </a:extLst>
              </p:cNvPr>
              <p:cNvSpPr/>
              <p:nvPr/>
            </p:nvSpPr>
            <p:spPr>
              <a:xfrm>
                <a:off x="8593792" y="3614639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04B93768-7C2B-B6A5-9E30-30F81FA2C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792" y="3614639"/>
                <a:ext cx="554559" cy="711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180E974-C71E-18B8-1F32-83498496957C}"/>
                  </a:ext>
                </a:extLst>
              </p:cNvPr>
              <p:cNvSpPr/>
              <p:nvPr/>
            </p:nvSpPr>
            <p:spPr>
              <a:xfrm>
                <a:off x="10851248" y="3640205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180E974-C71E-18B8-1F32-834984969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1248" y="3640205"/>
                <a:ext cx="554559" cy="711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21903B4-20A7-733E-7DD3-E612FB641AED}"/>
                  </a:ext>
                </a:extLst>
              </p:cNvPr>
              <p:cNvSpPr/>
              <p:nvPr/>
            </p:nvSpPr>
            <p:spPr>
              <a:xfrm>
                <a:off x="10810560" y="1323112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21903B4-20A7-733E-7DD3-E612FB641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560" y="1323112"/>
                <a:ext cx="554559" cy="711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38F39F3-ED81-A3AB-161E-E28C443A8CEB}"/>
                  </a:ext>
                </a:extLst>
              </p:cNvPr>
              <p:cNvSpPr/>
              <p:nvPr/>
            </p:nvSpPr>
            <p:spPr>
              <a:xfrm>
                <a:off x="9745342" y="3703868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38F39F3-ED81-A3AB-161E-E28C443A8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342" y="3703868"/>
                <a:ext cx="554559" cy="711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D3CD584-E8CC-594C-DB6D-4EEDB1DAA072}"/>
                  </a:ext>
                </a:extLst>
              </p:cNvPr>
              <p:cNvSpPr/>
              <p:nvPr/>
            </p:nvSpPr>
            <p:spPr>
              <a:xfrm>
                <a:off x="10926357" y="2541209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D3CD584-E8CC-594C-DB6D-4EEDB1DAA0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6357" y="2541209"/>
                <a:ext cx="554559" cy="711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66CDAC5-CF85-3D69-D209-C8BDE0CBB241}"/>
                  </a:ext>
                </a:extLst>
              </p:cNvPr>
              <p:cNvSpPr/>
              <p:nvPr/>
            </p:nvSpPr>
            <p:spPr>
              <a:xfrm>
                <a:off x="9726074" y="1325116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66CDAC5-CF85-3D69-D209-C8BDE0CBB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074" y="1325116"/>
                <a:ext cx="554559" cy="711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D709A801-53FB-4D96-C248-228FE12AFD2F}"/>
                  </a:ext>
                </a:extLst>
              </p:cNvPr>
              <p:cNvSpPr/>
              <p:nvPr/>
            </p:nvSpPr>
            <p:spPr>
              <a:xfrm>
                <a:off x="7808965" y="2490996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D709A801-53FB-4D96-C248-228FE12AFD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965" y="2490996"/>
                <a:ext cx="554559" cy="711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92238BBB-A847-2526-990F-C4A1CF4271F9}"/>
                  </a:ext>
                </a:extLst>
              </p:cNvPr>
              <p:cNvSpPr/>
              <p:nvPr/>
            </p:nvSpPr>
            <p:spPr>
              <a:xfrm>
                <a:off x="9738480" y="4378732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92238BBB-A847-2526-990F-C4A1CF4271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480" y="4378732"/>
                <a:ext cx="554559" cy="711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65D543E-D9DF-BD67-F565-2F3A933350A1}"/>
                  </a:ext>
                </a:extLst>
              </p:cNvPr>
              <p:cNvSpPr/>
              <p:nvPr/>
            </p:nvSpPr>
            <p:spPr>
              <a:xfrm>
                <a:off x="11603459" y="2496236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65D543E-D9DF-BD67-F565-2F3A933350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3459" y="2496236"/>
                <a:ext cx="554559" cy="711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B8B87118-3D72-9F36-138A-41A5F6EEB1BE}"/>
                  </a:ext>
                </a:extLst>
              </p:cNvPr>
              <p:cNvSpPr/>
              <p:nvPr/>
            </p:nvSpPr>
            <p:spPr>
              <a:xfrm>
                <a:off x="9705518" y="669545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B8B87118-3D72-9F36-138A-41A5F6EEB1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5518" y="669545"/>
                <a:ext cx="554559" cy="711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2EC7838-DB6E-B04C-991D-004317704D2F}"/>
                  </a:ext>
                </a:extLst>
              </p:cNvPr>
              <p:cNvSpPr/>
              <p:nvPr/>
            </p:nvSpPr>
            <p:spPr>
              <a:xfrm>
                <a:off x="9732501" y="2920667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2EC7838-DB6E-B04C-991D-004317704D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501" y="2920667"/>
                <a:ext cx="554559" cy="7112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30C995CF-5B8D-A1F2-3E59-667C74BAEDF7}"/>
                  </a:ext>
                </a:extLst>
              </p:cNvPr>
              <p:cNvSpPr/>
              <p:nvPr/>
            </p:nvSpPr>
            <p:spPr>
              <a:xfrm>
                <a:off x="9637621" y="2018279"/>
                <a:ext cx="552004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30C995CF-5B8D-A1F2-3E59-667C74BAE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621" y="2018279"/>
                <a:ext cx="552004" cy="711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ontent Placeholder 4">
                <a:extLst>
                  <a:ext uri="{FF2B5EF4-FFF2-40B4-BE49-F238E27FC236}">
                    <a16:creationId xmlns:a16="http://schemas.microsoft.com/office/drawing/2014/main" id="{9AC49A7D-19F4-CD40-8E8E-578B8AE680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2479" y="4743827"/>
                <a:ext cx="4899546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b="1" dirty="0">
                    <a:solidFill>
                      <a:srgbClr val="002060"/>
                    </a:solidFill>
                  </a:rPr>
                  <a:t>(1) circuit of length 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IN" sz="28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7" name="Content Placeholder 4">
                <a:extLst>
                  <a:ext uri="{FF2B5EF4-FFF2-40B4-BE49-F238E27FC236}">
                    <a16:creationId xmlns:a16="http://schemas.microsoft.com/office/drawing/2014/main" id="{9AC49A7D-19F4-CD40-8E8E-578B8AE6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79" y="4743827"/>
                <a:ext cx="4899546" cy="676105"/>
              </a:xfrm>
              <a:prstGeom prst="rect">
                <a:avLst/>
              </a:prstGeom>
              <a:blipFill>
                <a:blip r:embed="rId18"/>
                <a:stretch>
                  <a:fillRect l="-2488" b="-1982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Content Placeholder 4">
                <a:extLst>
                  <a:ext uri="{FF2B5EF4-FFF2-40B4-BE49-F238E27FC236}">
                    <a16:creationId xmlns:a16="http://schemas.microsoft.com/office/drawing/2014/main" id="{19724F0B-C86D-4182-3B6E-16BC88025B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6222" y="5266644"/>
                <a:ext cx="4712220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8" name="Content Placeholder 4">
                <a:extLst>
                  <a:ext uri="{FF2B5EF4-FFF2-40B4-BE49-F238E27FC236}">
                    <a16:creationId xmlns:a16="http://schemas.microsoft.com/office/drawing/2014/main" id="{19724F0B-C86D-4182-3B6E-16BC88025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222" y="5266644"/>
                <a:ext cx="4712220" cy="67610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Content Placeholder 4">
                <a:extLst>
                  <a:ext uri="{FF2B5EF4-FFF2-40B4-BE49-F238E27FC236}">
                    <a16:creationId xmlns:a16="http://schemas.microsoft.com/office/drawing/2014/main" id="{AFC1B534-3551-270D-234F-D56DAA560A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6222" y="5864889"/>
                <a:ext cx="5063318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9" name="Content Placeholder 4">
                <a:extLst>
                  <a:ext uri="{FF2B5EF4-FFF2-40B4-BE49-F238E27FC236}">
                    <a16:creationId xmlns:a16="http://schemas.microsoft.com/office/drawing/2014/main" id="{AFC1B534-3551-270D-234F-D56DAA56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222" y="5864889"/>
                <a:ext cx="5063318" cy="67610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ontent Placeholder 4">
                <a:extLst>
                  <a:ext uri="{FF2B5EF4-FFF2-40B4-BE49-F238E27FC236}">
                    <a16:creationId xmlns:a16="http://schemas.microsoft.com/office/drawing/2014/main" id="{AB3684E6-E3E5-24F0-B9F2-B7DA58E373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8248" y="5587878"/>
                <a:ext cx="5957484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0" name="Content Placeholder 4">
                <a:extLst>
                  <a:ext uri="{FF2B5EF4-FFF2-40B4-BE49-F238E27FC236}">
                    <a16:creationId xmlns:a16="http://schemas.microsoft.com/office/drawing/2014/main" id="{AB3684E6-E3E5-24F0-B9F2-B7DA58E37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248" y="5587878"/>
                <a:ext cx="5957484" cy="67610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29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8" grpId="0" animBg="1"/>
      <p:bldP spid="59" grpId="0" animBg="1"/>
      <p:bldP spid="60" grpId="0" animBg="1"/>
      <p:bldP spid="22" grpId="0" animBg="1"/>
      <p:bldP spid="44" grpId="0" animBg="1"/>
      <p:bldP spid="50" grpId="0" animBg="1"/>
      <p:bldP spid="52" grpId="0" animBg="1"/>
      <p:bldP spid="117" grpId="0"/>
      <p:bldP spid="118" grpId="0"/>
      <p:bldP spid="119" grpId="0"/>
      <p:bldP spid="120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ontent Placeholder 4">
                <a:extLst>
                  <a:ext uri="{FF2B5EF4-FFF2-40B4-BE49-F238E27FC236}">
                    <a16:creationId xmlns:a16="http://schemas.microsoft.com/office/drawing/2014/main" id="{9AC49A7D-19F4-CD40-8E8E-578B8AE680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48" y="659812"/>
                <a:ext cx="4899546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b="1" dirty="0">
                    <a:solidFill>
                      <a:srgbClr val="002060"/>
                    </a:solidFill>
                  </a:rPr>
                  <a:t>(2) elementary cycle of length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7" name="Content Placeholder 4">
                <a:extLst>
                  <a:ext uri="{FF2B5EF4-FFF2-40B4-BE49-F238E27FC236}">
                    <a16:creationId xmlns:a16="http://schemas.microsoft.com/office/drawing/2014/main" id="{9AC49A7D-19F4-CD40-8E8E-578B8AE6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48" y="659812"/>
                <a:ext cx="4899546" cy="676105"/>
              </a:xfrm>
              <a:prstGeom prst="rect">
                <a:avLst/>
              </a:prstGeom>
              <a:blipFill>
                <a:blip r:embed="rId3"/>
                <a:stretch>
                  <a:fillRect l="-2488" b="-1982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Content Placeholder 4">
                <a:extLst>
                  <a:ext uri="{FF2B5EF4-FFF2-40B4-BE49-F238E27FC236}">
                    <a16:creationId xmlns:a16="http://schemas.microsoft.com/office/drawing/2014/main" id="{19724F0B-C86D-4182-3B6E-16BC88025B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8939" y="1197723"/>
                <a:ext cx="5450029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8" name="Content Placeholder 4">
                <a:extLst>
                  <a:ext uri="{FF2B5EF4-FFF2-40B4-BE49-F238E27FC236}">
                    <a16:creationId xmlns:a16="http://schemas.microsoft.com/office/drawing/2014/main" id="{19724F0B-C86D-4182-3B6E-16BC88025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39" y="1197723"/>
                <a:ext cx="5450029" cy="676105"/>
              </a:xfrm>
              <a:prstGeom prst="rect">
                <a:avLst/>
              </a:prstGeom>
              <a:blipFill>
                <a:blip r:embed="rId4"/>
                <a:stretch>
                  <a:fillRect b="-1531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C2D489C6-896F-DA73-7F64-33B18425B5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996" y="1757634"/>
                <a:ext cx="3942685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b="1" dirty="0">
                    <a:solidFill>
                      <a:srgbClr val="002060"/>
                    </a:solidFill>
                  </a:rPr>
                  <a:t>(3) Trail of length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C2D489C6-896F-DA73-7F64-33B18425B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96" y="1757634"/>
                <a:ext cx="3942685" cy="676105"/>
              </a:xfrm>
              <a:prstGeom prst="rect">
                <a:avLst/>
              </a:prstGeom>
              <a:blipFill>
                <a:blip r:embed="rId5"/>
                <a:stretch>
                  <a:fillRect l="-3251" b="-1982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6B5EFA5-8600-A549-06AC-C8EEF25090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8939" y="2336950"/>
                <a:ext cx="7887967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6B5EFA5-8600-A549-06AC-C8EEF2509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39" y="2336950"/>
                <a:ext cx="7887967" cy="676105"/>
              </a:xfrm>
              <a:prstGeom prst="rect">
                <a:avLst/>
              </a:prstGeom>
              <a:blipFill>
                <a:blip r:embed="rId6"/>
                <a:stretch>
                  <a:fillRect b="-1531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87204D-238C-86FC-290C-83634E50AC1E}"/>
              </a:ext>
            </a:extLst>
          </p:cNvPr>
          <p:cNvCxnSpPr>
            <a:cxnSpLocks/>
          </p:cNvCxnSpPr>
          <p:nvPr/>
        </p:nvCxnSpPr>
        <p:spPr>
          <a:xfrm rot="16200000">
            <a:off x="9075959" y="1933340"/>
            <a:ext cx="1855852" cy="183699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E9C90154-C33D-60A3-6DC7-BC003014F790}"/>
              </a:ext>
            </a:extLst>
          </p:cNvPr>
          <p:cNvSpPr/>
          <p:nvPr/>
        </p:nvSpPr>
        <p:spPr>
          <a:xfrm rot="5400000">
            <a:off x="9311824" y="2837068"/>
            <a:ext cx="1341467" cy="1799999"/>
          </a:xfrm>
          <a:prstGeom prst="arc">
            <a:avLst>
              <a:gd name="adj1" fmla="val 16371749"/>
              <a:gd name="adj2" fmla="val 534270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D780CFEC-60D5-47D3-C1C8-9A7E4DDC773A}"/>
              </a:ext>
            </a:extLst>
          </p:cNvPr>
          <p:cNvSpPr/>
          <p:nvPr/>
        </p:nvSpPr>
        <p:spPr>
          <a:xfrm>
            <a:off x="10211825" y="1937070"/>
            <a:ext cx="1341467" cy="1799999"/>
          </a:xfrm>
          <a:prstGeom prst="arc">
            <a:avLst>
              <a:gd name="adj1" fmla="val 16371749"/>
              <a:gd name="adj2" fmla="val 534270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565F1FB-984B-FDD0-A1C0-C9776A8AEF5F}"/>
              </a:ext>
            </a:extLst>
          </p:cNvPr>
          <p:cNvSpPr/>
          <p:nvPr/>
        </p:nvSpPr>
        <p:spPr>
          <a:xfrm rot="16200000">
            <a:off x="9311824" y="1094708"/>
            <a:ext cx="1341468" cy="1799999"/>
          </a:xfrm>
          <a:prstGeom prst="arc">
            <a:avLst>
              <a:gd name="adj1" fmla="val 16371749"/>
              <a:gd name="adj2" fmla="val 534270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A66B1A48-9D2F-B527-08EA-5989FAFF77E6}"/>
              </a:ext>
            </a:extLst>
          </p:cNvPr>
          <p:cNvSpPr/>
          <p:nvPr/>
        </p:nvSpPr>
        <p:spPr>
          <a:xfrm rot="10800000">
            <a:off x="8425846" y="1937069"/>
            <a:ext cx="1341467" cy="1799999"/>
          </a:xfrm>
          <a:prstGeom prst="arc">
            <a:avLst>
              <a:gd name="adj1" fmla="val 16371749"/>
              <a:gd name="adj2" fmla="val 534270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F87873-152F-B9B9-4EAB-2D472263959E}"/>
              </a:ext>
            </a:extLst>
          </p:cNvPr>
          <p:cNvCxnSpPr>
            <a:cxnSpLocks/>
            <a:endCxn id="18" idx="5"/>
          </p:cNvCxnSpPr>
          <p:nvPr/>
        </p:nvCxnSpPr>
        <p:spPr>
          <a:xfrm>
            <a:off x="9077620" y="1950989"/>
            <a:ext cx="1855852" cy="183699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6C05F66-9AC2-6B6B-0C41-293AB837C672}"/>
              </a:ext>
            </a:extLst>
          </p:cNvPr>
          <p:cNvSpPr/>
          <p:nvPr/>
        </p:nvSpPr>
        <p:spPr>
          <a:xfrm>
            <a:off x="9082560" y="1937069"/>
            <a:ext cx="1800000" cy="180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72A442-0902-FCCC-8C36-8CC4F4540D13}"/>
              </a:ext>
            </a:extLst>
          </p:cNvPr>
          <p:cNvSpPr/>
          <p:nvPr/>
        </p:nvSpPr>
        <p:spPr>
          <a:xfrm>
            <a:off x="10810560" y="1876651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DABE32-7358-0BB5-8650-ED77A215DB72}"/>
              </a:ext>
            </a:extLst>
          </p:cNvPr>
          <p:cNvSpPr/>
          <p:nvPr/>
        </p:nvSpPr>
        <p:spPr>
          <a:xfrm>
            <a:off x="9010560" y="1876651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D1A30D-FD90-3630-6145-FB174D9ECFB0}"/>
              </a:ext>
            </a:extLst>
          </p:cNvPr>
          <p:cNvSpPr/>
          <p:nvPr/>
        </p:nvSpPr>
        <p:spPr>
          <a:xfrm>
            <a:off x="9010560" y="3665069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A2C963-B4DD-FAAD-C19F-5701EDA72CB2}"/>
              </a:ext>
            </a:extLst>
          </p:cNvPr>
          <p:cNvSpPr/>
          <p:nvPr/>
        </p:nvSpPr>
        <p:spPr>
          <a:xfrm>
            <a:off x="10810560" y="3665069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6A8F1EE2-9DA1-3009-41E4-DFC4DFA7DC1A}"/>
              </a:ext>
            </a:extLst>
          </p:cNvPr>
          <p:cNvSpPr/>
          <p:nvPr/>
        </p:nvSpPr>
        <p:spPr>
          <a:xfrm rot="18883534" flipH="1">
            <a:off x="9888935" y="3642271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AAF9A08C-2BD4-53B9-5760-327F2C0B6D50}"/>
              </a:ext>
            </a:extLst>
          </p:cNvPr>
          <p:cNvSpPr/>
          <p:nvPr/>
        </p:nvSpPr>
        <p:spPr>
          <a:xfrm rot="2716466">
            <a:off x="9944380" y="1847068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0666B0CD-FF26-84FA-DBE9-F0F6ACDA60D2}"/>
              </a:ext>
            </a:extLst>
          </p:cNvPr>
          <p:cNvSpPr/>
          <p:nvPr/>
        </p:nvSpPr>
        <p:spPr>
          <a:xfrm rot="18916466">
            <a:off x="8997698" y="2732094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DE75F35D-9FD0-6839-024C-BC3309E5A185}"/>
              </a:ext>
            </a:extLst>
          </p:cNvPr>
          <p:cNvSpPr/>
          <p:nvPr/>
        </p:nvSpPr>
        <p:spPr>
          <a:xfrm rot="18916466">
            <a:off x="10797609" y="2714819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D26FD45B-807F-8EE3-9BAB-ACE9FB79179D}"/>
              </a:ext>
            </a:extLst>
          </p:cNvPr>
          <p:cNvSpPr/>
          <p:nvPr/>
        </p:nvSpPr>
        <p:spPr>
          <a:xfrm rot="21441410">
            <a:off x="9603240" y="3076364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D8B8A972-F81E-D7C0-5B6D-D1E386BC88BB}"/>
              </a:ext>
            </a:extLst>
          </p:cNvPr>
          <p:cNvSpPr/>
          <p:nvPr/>
        </p:nvSpPr>
        <p:spPr>
          <a:xfrm rot="5400000">
            <a:off x="9499196" y="2373835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6" name="L-Shape 25">
            <a:extLst>
              <a:ext uri="{FF2B5EF4-FFF2-40B4-BE49-F238E27FC236}">
                <a16:creationId xmlns:a16="http://schemas.microsoft.com/office/drawing/2014/main" id="{D908E6B9-A626-9708-B87F-83AE1C462D9D}"/>
              </a:ext>
            </a:extLst>
          </p:cNvPr>
          <p:cNvSpPr/>
          <p:nvPr/>
        </p:nvSpPr>
        <p:spPr>
          <a:xfrm rot="7871811">
            <a:off x="11462592" y="2742233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7" name="L-Shape 26">
            <a:extLst>
              <a:ext uri="{FF2B5EF4-FFF2-40B4-BE49-F238E27FC236}">
                <a16:creationId xmlns:a16="http://schemas.microsoft.com/office/drawing/2014/main" id="{AA18EE98-1531-898E-983E-F832819D8860}"/>
              </a:ext>
            </a:extLst>
          </p:cNvPr>
          <p:cNvSpPr/>
          <p:nvPr/>
        </p:nvSpPr>
        <p:spPr>
          <a:xfrm rot="2716466">
            <a:off x="9938805" y="1241168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L-Shape 27">
            <a:extLst>
              <a:ext uri="{FF2B5EF4-FFF2-40B4-BE49-F238E27FC236}">
                <a16:creationId xmlns:a16="http://schemas.microsoft.com/office/drawing/2014/main" id="{35C31549-F06F-5FB8-8CB4-FFF21E86F081}"/>
              </a:ext>
            </a:extLst>
          </p:cNvPr>
          <p:cNvSpPr/>
          <p:nvPr/>
        </p:nvSpPr>
        <p:spPr>
          <a:xfrm rot="18295500">
            <a:off x="8336519" y="2779484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9" name="L-Shape 28">
            <a:extLst>
              <a:ext uri="{FF2B5EF4-FFF2-40B4-BE49-F238E27FC236}">
                <a16:creationId xmlns:a16="http://schemas.microsoft.com/office/drawing/2014/main" id="{EAD92CBD-2A05-373C-EF26-380652C8D1D4}"/>
              </a:ext>
            </a:extLst>
          </p:cNvPr>
          <p:cNvSpPr/>
          <p:nvPr/>
        </p:nvSpPr>
        <p:spPr>
          <a:xfrm rot="18941710" flipH="1">
            <a:off x="9848406" y="4315123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22FC13C-2CE6-F33A-20C1-84F9BD2F3A78}"/>
                  </a:ext>
                </a:extLst>
              </p:cNvPr>
              <p:cNvSpPr/>
              <p:nvPr/>
            </p:nvSpPr>
            <p:spPr>
              <a:xfrm>
                <a:off x="8607166" y="1280276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22FC13C-2CE6-F33A-20C1-84F9BD2F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166" y="1280276"/>
                <a:ext cx="554559" cy="711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19D1814-F721-9696-A71D-ED860F076473}"/>
                  </a:ext>
                </a:extLst>
              </p:cNvPr>
              <p:cNvSpPr/>
              <p:nvPr/>
            </p:nvSpPr>
            <p:spPr>
              <a:xfrm>
                <a:off x="8535294" y="2487528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19D1814-F721-9696-A71D-ED860F076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294" y="2487528"/>
                <a:ext cx="554559" cy="711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6E7C0DB-90A9-4EA4-D476-05C67606BE54}"/>
                  </a:ext>
                </a:extLst>
              </p:cNvPr>
              <p:cNvSpPr/>
              <p:nvPr/>
            </p:nvSpPr>
            <p:spPr>
              <a:xfrm>
                <a:off x="8593792" y="3614639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6E7C0DB-90A9-4EA4-D476-05C67606B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792" y="3614639"/>
                <a:ext cx="554559" cy="711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BB277FD-95F2-5202-C2F2-DE10BDC94203}"/>
                  </a:ext>
                </a:extLst>
              </p:cNvPr>
              <p:cNvSpPr/>
              <p:nvPr/>
            </p:nvSpPr>
            <p:spPr>
              <a:xfrm>
                <a:off x="10851248" y="3640205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BB277FD-95F2-5202-C2F2-DE10BDC94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1248" y="3640205"/>
                <a:ext cx="554559" cy="711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AC75B91-7B2D-69E8-59E3-7B6E6EC81CCE}"/>
                  </a:ext>
                </a:extLst>
              </p:cNvPr>
              <p:cNvSpPr/>
              <p:nvPr/>
            </p:nvSpPr>
            <p:spPr>
              <a:xfrm>
                <a:off x="10810560" y="1323112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AC75B91-7B2D-69E8-59E3-7B6E6EC81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560" y="1323112"/>
                <a:ext cx="554559" cy="711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B75D99B-696D-1AEF-EF2C-348C5D1C424D}"/>
                  </a:ext>
                </a:extLst>
              </p:cNvPr>
              <p:cNvSpPr/>
              <p:nvPr/>
            </p:nvSpPr>
            <p:spPr>
              <a:xfrm>
                <a:off x="9745342" y="3703868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B75D99B-696D-1AEF-EF2C-348C5D1C42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342" y="3703868"/>
                <a:ext cx="554559" cy="711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9FAED89-41F6-32F2-B235-B464B46C79CE}"/>
                  </a:ext>
                </a:extLst>
              </p:cNvPr>
              <p:cNvSpPr/>
              <p:nvPr/>
            </p:nvSpPr>
            <p:spPr>
              <a:xfrm>
                <a:off x="10926357" y="2541209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9FAED89-41F6-32F2-B235-B464B46C7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6357" y="2541209"/>
                <a:ext cx="554559" cy="711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B71644D-C2B6-CD00-041B-D1336FFCC3BB}"/>
                  </a:ext>
                </a:extLst>
              </p:cNvPr>
              <p:cNvSpPr/>
              <p:nvPr/>
            </p:nvSpPr>
            <p:spPr>
              <a:xfrm>
                <a:off x="9726074" y="1325116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B71644D-C2B6-CD00-041B-D1336FFCC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074" y="1325116"/>
                <a:ext cx="554559" cy="711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2432CA-DE61-F231-88D9-6B4002F9D188}"/>
                  </a:ext>
                </a:extLst>
              </p:cNvPr>
              <p:cNvSpPr/>
              <p:nvPr/>
            </p:nvSpPr>
            <p:spPr>
              <a:xfrm>
                <a:off x="7808965" y="2490996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2432CA-DE61-F231-88D9-6B4002F9D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965" y="2490996"/>
                <a:ext cx="554559" cy="711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08A408D-D042-8F0C-4F83-1E73C611F3C7}"/>
                  </a:ext>
                </a:extLst>
              </p:cNvPr>
              <p:cNvSpPr/>
              <p:nvPr/>
            </p:nvSpPr>
            <p:spPr>
              <a:xfrm>
                <a:off x="9738480" y="4378732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08A408D-D042-8F0C-4F83-1E73C611F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480" y="4378732"/>
                <a:ext cx="554559" cy="7112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61A1E30-FE0F-F149-F4EC-10B5C8DA48E9}"/>
                  </a:ext>
                </a:extLst>
              </p:cNvPr>
              <p:cNvSpPr/>
              <p:nvPr/>
            </p:nvSpPr>
            <p:spPr>
              <a:xfrm>
                <a:off x="11603459" y="2496236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61A1E30-FE0F-F149-F4EC-10B5C8DA48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3459" y="2496236"/>
                <a:ext cx="554559" cy="711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F5521A2-178F-91A2-401B-C9F1F6347809}"/>
                  </a:ext>
                </a:extLst>
              </p:cNvPr>
              <p:cNvSpPr/>
              <p:nvPr/>
            </p:nvSpPr>
            <p:spPr>
              <a:xfrm>
                <a:off x="9705518" y="669545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F5521A2-178F-91A2-401B-C9F1F6347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5518" y="669545"/>
                <a:ext cx="554559" cy="7112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03FCB0C-CE3F-A53E-81F8-CA01A39D45CD}"/>
                  </a:ext>
                </a:extLst>
              </p:cNvPr>
              <p:cNvSpPr/>
              <p:nvPr/>
            </p:nvSpPr>
            <p:spPr>
              <a:xfrm>
                <a:off x="9732501" y="2920667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03FCB0C-CE3F-A53E-81F8-CA01A39D4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501" y="2920667"/>
                <a:ext cx="554559" cy="7112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1942C46-42BA-4B29-75B0-279C59B0ABF5}"/>
                  </a:ext>
                </a:extLst>
              </p:cNvPr>
              <p:cNvSpPr/>
              <p:nvPr/>
            </p:nvSpPr>
            <p:spPr>
              <a:xfrm>
                <a:off x="9637621" y="2018279"/>
                <a:ext cx="552004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1942C46-42BA-4B29-75B0-279C59B0AB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621" y="2018279"/>
                <a:ext cx="552004" cy="7112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4">
            <a:extLst>
              <a:ext uri="{FF2B5EF4-FFF2-40B4-BE49-F238E27FC236}">
                <a16:creationId xmlns:a16="http://schemas.microsoft.com/office/drawing/2014/main" id="{F4E53523-68AC-4DA1-8579-EAFEF14A2E9A}"/>
              </a:ext>
            </a:extLst>
          </p:cNvPr>
          <p:cNvSpPr txBox="1">
            <a:spLocks/>
          </p:cNvSpPr>
          <p:nvPr/>
        </p:nvSpPr>
        <p:spPr>
          <a:xfrm>
            <a:off x="137996" y="2912358"/>
            <a:ext cx="8004549" cy="6761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(4) an elementary as well as simple 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4">
                <a:extLst>
                  <a:ext uri="{FF2B5EF4-FFF2-40B4-BE49-F238E27FC236}">
                    <a16:creationId xmlns:a16="http://schemas.microsoft.com/office/drawing/2014/main" id="{22DF4B3F-EFBB-F815-61C1-F120FE294C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8939" y="3465271"/>
                <a:ext cx="5441825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Content Placeholder 4">
                <a:extLst>
                  <a:ext uri="{FF2B5EF4-FFF2-40B4-BE49-F238E27FC236}">
                    <a16:creationId xmlns:a16="http://schemas.microsoft.com/office/drawing/2014/main" id="{22DF4B3F-EFBB-F815-61C1-F120FE294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39" y="3465271"/>
                <a:ext cx="5441825" cy="676105"/>
              </a:xfrm>
              <a:prstGeom prst="rect">
                <a:avLst/>
              </a:prstGeom>
              <a:blipFill>
                <a:blip r:embed="rId21"/>
                <a:stretch>
                  <a:fillRect b="-1531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ontent Placeholder 4">
            <a:extLst>
              <a:ext uri="{FF2B5EF4-FFF2-40B4-BE49-F238E27FC236}">
                <a16:creationId xmlns:a16="http://schemas.microsoft.com/office/drawing/2014/main" id="{68F8FE02-0B38-14F2-29C6-888BD07A0325}"/>
              </a:ext>
            </a:extLst>
          </p:cNvPr>
          <p:cNvSpPr txBox="1">
            <a:spLocks/>
          </p:cNvSpPr>
          <p:nvPr/>
        </p:nvSpPr>
        <p:spPr>
          <a:xfrm>
            <a:off x="129791" y="4040679"/>
            <a:ext cx="5490973" cy="6761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(5) simple but not elementary 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4">
                <a:extLst>
                  <a:ext uri="{FF2B5EF4-FFF2-40B4-BE49-F238E27FC236}">
                    <a16:creationId xmlns:a16="http://schemas.microsoft.com/office/drawing/2014/main" id="{1F1CB3D9-D442-1B55-75CC-9BEC6DCA86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0735" y="4574735"/>
                <a:ext cx="7638230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Content Placeholder 4">
                <a:extLst>
                  <a:ext uri="{FF2B5EF4-FFF2-40B4-BE49-F238E27FC236}">
                    <a16:creationId xmlns:a16="http://schemas.microsoft.com/office/drawing/2014/main" id="{1F1CB3D9-D442-1B55-75CC-9BEC6DCA8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35" y="4574735"/>
                <a:ext cx="7638230" cy="676105"/>
              </a:xfrm>
              <a:prstGeom prst="rect">
                <a:avLst/>
              </a:prstGeom>
              <a:blipFill>
                <a:blip r:embed="rId22"/>
                <a:stretch>
                  <a:fillRect b="-1531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F4422AE8-D0DA-E199-B739-7C1B1DB98E7D}"/>
              </a:ext>
            </a:extLst>
          </p:cNvPr>
          <p:cNvSpPr txBox="1">
            <a:spLocks/>
          </p:cNvSpPr>
          <p:nvPr/>
        </p:nvSpPr>
        <p:spPr>
          <a:xfrm>
            <a:off x="129791" y="5154051"/>
            <a:ext cx="6571260" cy="6761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(6) neither elementary nor simple cycle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4">
                <a:extLst>
                  <a:ext uri="{FF2B5EF4-FFF2-40B4-BE49-F238E27FC236}">
                    <a16:creationId xmlns:a16="http://schemas.microsoft.com/office/drawing/2014/main" id="{3B8F97EA-7FF6-C9B9-B89F-4BE17D8242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0734" y="5733367"/>
                <a:ext cx="8255111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Content Placeholder 4">
                <a:extLst>
                  <a:ext uri="{FF2B5EF4-FFF2-40B4-BE49-F238E27FC236}">
                    <a16:creationId xmlns:a16="http://schemas.microsoft.com/office/drawing/2014/main" id="{3B8F97EA-7FF6-C9B9-B89F-4BE17D824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34" y="5733367"/>
                <a:ext cx="8255111" cy="676105"/>
              </a:xfrm>
              <a:prstGeom prst="rect">
                <a:avLst/>
              </a:prstGeom>
              <a:blipFill>
                <a:blip r:embed="rId23"/>
                <a:stretch>
                  <a:fillRect b="-1545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33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18" grpId="0"/>
      <p:bldP spid="4" grpId="0"/>
      <p:bldP spid="5" grpId="0"/>
      <p:bldP spid="47" grpId="0"/>
      <p:bldP spid="48" grpId="0"/>
      <p:bldP spid="49" grpId="0"/>
      <p:bldP spid="51" grpId="0"/>
      <p:bldP spid="54" grpId="0"/>
      <p:bldP spid="5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Connected Graph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F1D248E8-5D8A-A436-3F5B-888C9773E724}"/>
              </a:ext>
            </a:extLst>
          </p:cNvPr>
          <p:cNvSpPr txBox="1">
            <a:spLocks/>
          </p:cNvSpPr>
          <p:nvPr/>
        </p:nvSpPr>
        <p:spPr>
          <a:xfrm>
            <a:off x="136480" y="711201"/>
            <a:ext cx="11919040" cy="122678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An undirected graph is called connected if there is </a:t>
            </a:r>
            <a:r>
              <a:rPr lang="en-IN" sz="2800" dirty="0">
                <a:solidFill>
                  <a:srgbClr val="FF0000"/>
                </a:solidFill>
              </a:rPr>
              <a:t>at least one path</a:t>
            </a:r>
            <a:r>
              <a:rPr lang="en-IN" sz="2800" dirty="0">
                <a:solidFill>
                  <a:srgbClr val="002060"/>
                </a:solidFill>
              </a:rPr>
              <a:t> between every pair of distinct vertices of the graph. 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94C26BB-8DCF-F694-C2BE-075ACDA9E101}"/>
              </a:ext>
            </a:extLst>
          </p:cNvPr>
          <p:cNvSpPr txBox="1">
            <a:spLocks/>
          </p:cNvSpPr>
          <p:nvPr/>
        </p:nvSpPr>
        <p:spPr>
          <a:xfrm>
            <a:off x="136480" y="1937982"/>
            <a:ext cx="10481477" cy="61339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An undirected graph which is not connected is called </a:t>
            </a:r>
            <a:r>
              <a:rPr lang="en-IN" sz="2800" dirty="0">
                <a:solidFill>
                  <a:srgbClr val="FF0000"/>
                </a:solidFill>
              </a:rPr>
              <a:t>disconnected</a:t>
            </a:r>
            <a:r>
              <a:rPr lang="en-IN" sz="2800" dirty="0">
                <a:solidFill>
                  <a:srgbClr val="002060"/>
                </a:solidFill>
              </a:rPr>
              <a:t>.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8FEB181-AC30-E73F-BC85-0058D715B61C}"/>
              </a:ext>
            </a:extLst>
          </p:cNvPr>
          <p:cNvSpPr txBox="1">
            <a:spLocks/>
          </p:cNvSpPr>
          <p:nvPr/>
        </p:nvSpPr>
        <p:spPr>
          <a:xfrm>
            <a:off x="136482" y="2551373"/>
            <a:ext cx="12055518" cy="8188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We can produce a disconnected subgraph by removing vertices or edges, or both.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8FD12F-0B9F-49EB-F3C7-B5963BD8E283}"/>
              </a:ext>
            </a:extLst>
          </p:cNvPr>
          <p:cNvGrpSpPr/>
          <p:nvPr/>
        </p:nvGrpSpPr>
        <p:grpSpPr>
          <a:xfrm>
            <a:off x="1017142" y="3234115"/>
            <a:ext cx="2643457" cy="2442850"/>
            <a:chOff x="1017142" y="3234115"/>
            <a:chExt cx="2643457" cy="244285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CA3D9EF-396E-8D93-28F4-8ABD719DC8EF}"/>
                </a:ext>
              </a:extLst>
            </p:cNvPr>
            <p:cNvSpPr/>
            <p:nvPr/>
          </p:nvSpPr>
          <p:spPr>
            <a:xfrm>
              <a:off x="1237083" y="3820887"/>
              <a:ext cx="1431576" cy="1373867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AB71728-883D-B629-BD55-D4513762A871}"/>
                </a:ext>
              </a:extLst>
            </p:cNvPr>
            <p:cNvCxnSpPr/>
            <p:nvPr/>
          </p:nvCxnSpPr>
          <p:spPr>
            <a:xfrm flipH="1">
              <a:off x="1237083" y="3820887"/>
              <a:ext cx="1445203" cy="137386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1899C16-D7F3-1917-82EE-9FBF86EA4AE8}"/>
                </a:ext>
              </a:extLst>
            </p:cNvPr>
            <p:cNvCxnSpPr/>
            <p:nvPr/>
          </p:nvCxnSpPr>
          <p:spPr>
            <a:xfrm>
              <a:off x="2630646" y="3821027"/>
              <a:ext cx="721662" cy="552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1E9DC5-0737-AF66-F895-A59F28D3CD28}"/>
                </a:ext>
              </a:extLst>
            </p:cNvPr>
            <p:cNvCxnSpPr/>
            <p:nvPr/>
          </p:nvCxnSpPr>
          <p:spPr>
            <a:xfrm flipV="1">
              <a:off x="2688702" y="3788453"/>
              <a:ext cx="725646" cy="141423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3435C2B-C72C-8D03-9CA6-35EAF84158CB}"/>
                </a:ext>
              </a:extLst>
            </p:cNvPr>
            <p:cNvSpPr/>
            <p:nvPr/>
          </p:nvSpPr>
          <p:spPr>
            <a:xfrm>
              <a:off x="1181048" y="3745821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434A2A-566B-825F-1B88-C4DC0E5E35E2}"/>
                </a:ext>
              </a:extLst>
            </p:cNvPr>
            <p:cNvSpPr/>
            <p:nvPr/>
          </p:nvSpPr>
          <p:spPr>
            <a:xfrm>
              <a:off x="2589579" y="5123993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84FCD8E-72E9-CDA8-6E9C-3CD66C8AD279}"/>
                </a:ext>
              </a:extLst>
            </p:cNvPr>
            <p:cNvSpPr/>
            <p:nvPr/>
          </p:nvSpPr>
          <p:spPr>
            <a:xfrm>
              <a:off x="2589579" y="3748287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E3A1BEC-E759-99E0-3872-32817F63D1CB}"/>
                </a:ext>
              </a:extLst>
            </p:cNvPr>
            <p:cNvSpPr/>
            <p:nvPr/>
          </p:nvSpPr>
          <p:spPr>
            <a:xfrm>
              <a:off x="1181765" y="5121391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6630245-FAE2-E112-C18F-B570C3B6F919}"/>
                </a:ext>
              </a:extLst>
            </p:cNvPr>
            <p:cNvSpPr/>
            <p:nvPr/>
          </p:nvSpPr>
          <p:spPr>
            <a:xfrm>
              <a:off x="3330308" y="376204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A23D86-2C7A-234B-760B-F662EA4D19F3}"/>
                </a:ext>
              </a:extLst>
            </p:cNvPr>
            <p:cNvGrpSpPr/>
            <p:nvPr/>
          </p:nvGrpSpPr>
          <p:grpSpPr>
            <a:xfrm>
              <a:off x="1017142" y="3234115"/>
              <a:ext cx="2643457" cy="2442850"/>
              <a:chOff x="613151" y="1536985"/>
              <a:chExt cx="2643457" cy="24428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2F702B7-6DC9-1848-B06C-E1FFE9D31FA6}"/>
                      </a:ext>
                    </a:extLst>
                  </p:cNvPr>
                  <p:cNvSpPr txBox="1"/>
                  <p:nvPr/>
                </p:nvSpPr>
                <p:spPr>
                  <a:xfrm>
                    <a:off x="613151" y="1536985"/>
                    <a:ext cx="44999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2F702B7-6DC9-1848-B06C-E1FFE9D31F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151" y="1536985"/>
                    <a:ext cx="449991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EB10FE9-B846-0176-3735-671315C9790E}"/>
                      </a:ext>
                    </a:extLst>
                  </p:cNvPr>
                  <p:cNvSpPr txBox="1"/>
                  <p:nvPr/>
                </p:nvSpPr>
                <p:spPr>
                  <a:xfrm>
                    <a:off x="613152" y="3449690"/>
                    <a:ext cx="44999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EB10FE9-B846-0176-3735-671315C979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152" y="3449690"/>
                    <a:ext cx="449990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12F17004-78E9-92DE-A046-DAAE11F767E8}"/>
                      </a:ext>
                    </a:extLst>
                  </p:cNvPr>
                  <p:cNvSpPr txBox="1"/>
                  <p:nvPr/>
                </p:nvSpPr>
                <p:spPr>
                  <a:xfrm>
                    <a:off x="1977678" y="3456615"/>
                    <a:ext cx="57326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12F17004-78E9-92DE-A046-DAAE11F767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7678" y="3456615"/>
                    <a:ext cx="573262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7925BFB-26CF-4D3B-13AA-3C20F0B37FC3}"/>
                      </a:ext>
                    </a:extLst>
                  </p:cNvPr>
                  <p:cNvSpPr txBox="1"/>
                  <p:nvPr/>
                </p:nvSpPr>
                <p:spPr>
                  <a:xfrm>
                    <a:off x="2008215" y="1536985"/>
                    <a:ext cx="44999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7925BFB-26CF-4D3B-13AA-3C20F0B37F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8215" y="1536985"/>
                    <a:ext cx="44999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9DA3BE3-F578-9F54-DDD0-3B9E567F92B6}"/>
                      </a:ext>
                    </a:extLst>
                  </p:cNvPr>
                  <p:cNvSpPr txBox="1"/>
                  <p:nvPr/>
                </p:nvSpPr>
                <p:spPr>
                  <a:xfrm>
                    <a:off x="2740026" y="1549438"/>
                    <a:ext cx="51658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9DA3BE3-F578-9F54-DDD0-3B9E567F92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0026" y="1549438"/>
                    <a:ext cx="516582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F4FC9D-9012-45D4-22FD-E6AED8D269E6}"/>
              </a:ext>
            </a:extLst>
          </p:cNvPr>
          <p:cNvSpPr txBox="1"/>
          <p:nvPr/>
        </p:nvSpPr>
        <p:spPr>
          <a:xfrm>
            <a:off x="1085027" y="5893151"/>
            <a:ext cx="2389281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Connected Graph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1EABC4-9B9F-2E9C-78D2-A317D0F8CAD6}"/>
              </a:ext>
            </a:extLst>
          </p:cNvPr>
          <p:cNvSpPr txBox="1"/>
          <p:nvPr/>
        </p:nvSpPr>
        <p:spPr>
          <a:xfrm>
            <a:off x="7205795" y="5893152"/>
            <a:ext cx="2647887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Disconnected Graph</a:t>
            </a:r>
            <a:endParaRPr lang="en-IN" sz="2400" b="1" dirty="0">
              <a:solidFill>
                <a:srgbClr val="002060"/>
              </a:solidFill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709661F-4C13-5DB2-AE8D-6E1EC99413AE}"/>
              </a:ext>
            </a:extLst>
          </p:cNvPr>
          <p:cNvGrpSpPr/>
          <p:nvPr/>
        </p:nvGrpSpPr>
        <p:grpSpPr>
          <a:xfrm>
            <a:off x="6637954" y="3274827"/>
            <a:ext cx="3776692" cy="2441784"/>
            <a:chOff x="6637954" y="3274827"/>
            <a:chExt cx="3776692" cy="2441784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65BDBDB-F0E3-4245-20BF-A351941BFB0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805173" y="3514071"/>
              <a:ext cx="0" cy="7689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3AF1777-D595-1FE1-1751-30487173D5A3}"/>
                </a:ext>
              </a:extLst>
            </p:cNvPr>
            <p:cNvCxnSpPr>
              <a:cxnSpLocks/>
              <a:endCxn id="66" idx="7"/>
            </p:cNvCxnSpPr>
            <p:nvPr/>
          </p:nvCxnSpPr>
          <p:spPr>
            <a:xfrm flipH="1">
              <a:off x="9434030" y="3898549"/>
              <a:ext cx="811610" cy="125504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346E1CA-6558-22B5-B884-EC9030EFF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7407" y="3881521"/>
              <a:ext cx="0" cy="136225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19B080C-82A5-53A6-0EE4-30BD7EE10E5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677443" y="4450061"/>
              <a:ext cx="0" cy="149847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624FD3A-BF1E-A5FA-7453-BE0A8663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2519" y="3868555"/>
              <a:ext cx="0" cy="136225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6DF68FF-B687-0B89-1F2D-E5189090F8B9}"/>
                </a:ext>
              </a:extLst>
            </p:cNvPr>
            <p:cNvSpPr/>
            <p:nvPr/>
          </p:nvSpPr>
          <p:spPr>
            <a:xfrm>
              <a:off x="6862950" y="3826549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C68B52A-F366-B948-743C-A250BC8317E3}"/>
                </a:ext>
              </a:extLst>
            </p:cNvPr>
            <p:cNvSpPr/>
            <p:nvPr/>
          </p:nvSpPr>
          <p:spPr>
            <a:xfrm>
              <a:off x="9311982" y="3831964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0A226A6-6CBD-7E56-55A3-A3C08579E838}"/>
                </a:ext>
              </a:extLst>
            </p:cNvPr>
            <p:cNvSpPr/>
            <p:nvPr/>
          </p:nvSpPr>
          <p:spPr>
            <a:xfrm>
              <a:off x="6862950" y="5130692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7438A6D-F2AA-EEEB-430F-AEC38B8FBB59}"/>
                </a:ext>
              </a:extLst>
            </p:cNvPr>
            <p:cNvSpPr/>
            <p:nvPr/>
          </p:nvSpPr>
          <p:spPr>
            <a:xfrm>
              <a:off x="8355052" y="5123141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DB4B500-15AB-92BB-1784-B7B5443121B8}"/>
                </a:ext>
              </a:extLst>
            </p:cNvPr>
            <p:cNvSpPr/>
            <p:nvPr/>
          </p:nvSpPr>
          <p:spPr>
            <a:xfrm>
              <a:off x="10164273" y="383404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C3506DF-D6E7-438F-3A55-20C462A195F2}"/>
                </a:ext>
              </a:extLst>
            </p:cNvPr>
            <p:cNvSpPr/>
            <p:nvPr/>
          </p:nvSpPr>
          <p:spPr>
            <a:xfrm>
              <a:off x="9311118" y="5132503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91392B0-6EDD-5415-353B-5A38B86CEDC9}"/>
                    </a:ext>
                  </a:extLst>
                </p:cNvPr>
                <p:cNvSpPr txBox="1"/>
                <p:nvPr/>
              </p:nvSpPr>
              <p:spPr>
                <a:xfrm>
                  <a:off x="6637954" y="3274827"/>
                  <a:ext cx="4499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91392B0-6EDD-5415-353B-5A38B86CE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7954" y="3274827"/>
                  <a:ext cx="449991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D5D2144-8982-7584-B60B-A13F80EB7B55}"/>
                    </a:ext>
                  </a:extLst>
                </p:cNvPr>
                <p:cNvSpPr txBox="1"/>
                <p:nvPr/>
              </p:nvSpPr>
              <p:spPr>
                <a:xfrm>
                  <a:off x="6677617" y="5193391"/>
                  <a:ext cx="4499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D5D2144-8982-7584-B60B-A13F80EB7B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7617" y="5193391"/>
                  <a:ext cx="44999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6B98239-8FDC-3F7F-0872-57526BFB9491}"/>
                    </a:ext>
                  </a:extLst>
                </p:cNvPr>
                <p:cNvSpPr txBox="1"/>
                <p:nvPr/>
              </p:nvSpPr>
              <p:spPr>
                <a:xfrm>
                  <a:off x="8183921" y="5193391"/>
                  <a:ext cx="4499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6B98239-8FDC-3F7F-0872-57526BFB94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3921" y="5193391"/>
                  <a:ext cx="449991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342E47F-7144-2D1D-9F1D-4A4588700FCE}"/>
                    </a:ext>
                  </a:extLst>
                </p:cNvPr>
                <p:cNvSpPr txBox="1"/>
                <p:nvPr/>
              </p:nvSpPr>
              <p:spPr>
                <a:xfrm>
                  <a:off x="9086122" y="3310820"/>
                  <a:ext cx="4499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342E47F-7144-2D1D-9F1D-4A4588700F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6122" y="3310820"/>
                  <a:ext cx="449991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30FA1DA-DBDC-DE22-1D77-06729E02E35A}"/>
                    </a:ext>
                  </a:extLst>
                </p:cNvPr>
                <p:cNvSpPr txBox="1"/>
                <p:nvPr/>
              </p:nvSpPr>
              <p:spPr>
                <a:xfrm>
                  <a:off x="9964655" y="3303236"/>
                  <a:ext cx="4499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US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30FA1DA-DBDC-DE22-1D77-06729E02E3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655" y="3303236"/>
                  <a:ext cx="449991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E1C4BFB-3A1C-5DD0-45D6-8C8EC0881CAA}"/>
                    </a:ext>
                  </a:extLst>
                </p:cNvPr>
                <p:cNvSpPr txBox="1"/>
                <p:nvPr/>
              </p:nvSpPr>
              <p:spPr>
                <a:xfrm>
                  <a:off x="9191960" y="5179743"/>
                  <a:ext cx="4499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en-US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E1C4BFB-3A1C-5DD0-45D6-8C8EC0881C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1960" y="5179743"/>
                  <a:ext cx="449991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1307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8" grpId="0"/>
      <p:bldP spid="11" grpId="0" animBg="1"/>
      <p:bldP spid="7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Strongly Connected Digraph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903552AB-B624-B576-07A9-23E53A9FBD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480" y="711201"/>
                <a:ext cx="11919040" cy="122678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A directed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said to be strongly connected if for each pair of vertices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there must be a path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to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FF0000"/>
                    </a:solidFill>
                  </a:rPr>
                  <a:t>and</a:t>
                </a:r>
                <a:r>
                  <a:rPr lang="en-IN" sz="2800" dirty="0">
                    <a:solidFill>
                      <a:srgbClr val="00206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to</a:t>
                </a:r>
                <a14:m>
                  <m:oMath xmlns:m="http://schemas.openxmlformats.org/officeDocument/2006/math"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903552AB-B624-B576-07A9-23E53A9FB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0" y="711201"/>
                <a:ext cx="11919040" cy="1226781"/>
              </a:xfrm>
              <a:prstGeom prst="rect">
                <a:avLst/>
              </a:prstGeom>
              <a:blipFill>
                <a:blip r:embed="rId2"/>
                <a:stretch>
                  <a:fillRect l="-920" r="-1022" b="-1094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4C100A2-EBAF-B1C2-2FAA-A6C5D4606895}"/>
              </a:ext>
            </a:extLst>
          </p:cNvPr>
          <p:cNvSpPr txBox="1">
            <a:spLocks/>
          </p:cNvSpPr>
          <p:nvPr/>
        </p:nvSpPr>
        <p:spPr>
          <a:xfrm>
            <a:off x="136480" y="1937982"/>
            <a:ext cx="2047162" cy="55955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r>
              <a:rPr lang="en-IN" sz="28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04CA6CC-87F8-EC3C-688A-5E27486FA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890" y="2436176"/>
            <a:ext cx="3421070" cy="2975161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150DFE8-88E7-6EF6-236A-9228D5B372EB}"/>
              </a:ext>
            </a:extLst>
          </p:cNvPr>
          <p:cNvSpPr txBox="1">
            <a:spLocks/>
          </p:cNvSpPr>
          <p:nvPr/>
        </p:nvSpPr>
        <p:spPr>
          <a:xfrm>
            <a:off x="136479" y="5391788"/>
            <a:ext cx="8585489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9637" lvl="1" indent="-365125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 Here, there is a path between every pair of vertices.  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07D46DC-853F-E656-EF73-505ABDA9D9AD}"/>
              </a:ext>
            </a:extLst>
          </p:cNvPr>
          <p:cNvSpPr txBox="1">
            <a:spLocks/>
          </p:cNvSpPr>
          <p:nvPr/>
        </p:nvSpPr>
        <p:spPr>
          <a:xfrm>
            <a:off x="136479" y="5942759"/>
            <a:ext cx="8585489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9637" lvl="1" indent="-365125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 Hence, the above graph is strongly connected.  </a:t>
            </a:r>
          </a:p>
        </p:txBody>
      </p:sp>
    </p:spTree>
    <p:extLst>
      <p:ext uri="{BB962C8B-B14F-4D97-AF65-F5344CB8AC3E}">
        <p14:creationId xmlns:p14="http://schemas.microsoft.com/office/powerpoint/2010/main" val="10753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/>
      <p:bldP spid="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Unilaterally Connected Digraph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903552AB-B624-B576-07A9-23E53A9FBD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480" y="711201"/>
                <a:ext cx="11919040" cy="122678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A directed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said to be unilaterally connected if for each pair of vertices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either there is a path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to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FF0000"/>
                    </a:solidFill>
                  </a:rPr>
                  <a:t>or</a:t>
                </a:r>
                <a:r>
                  <a:rPr lang="en-IN" sz="2800" dirty="0">
                    <a:solidFill>
                      <a:srgbClr val="002060"/>
                    </a:solidFill>
                  </a:rPr>
                  <a:t> there is a path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to</a:t>
                </a:r>
                <a14:m>
                  <m:oMath xmlns:m="http://schemas.openxmlformats.org/officeDocument/2006/math"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903552AB-B624-B576-07A9-23E53A9FB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0" y="711201"/>
                <a:ext cx="11919040" cy="1226781"/>
              </a:xfrm>
              <a:prstGeom prst="rect">
                <a:avLst/>
              </a:prstGeom>
              <a:blipFill>
                <a:blip r:embed="rId2"/>
                <a:stretch>
                  <a:fillRect l="-920" r="-1022" b="-1094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4C100A2-EBAF-B1C2-2FAA-A6C5D4606895}"/>
              </a:ext>
            </a:extLst>
          </p:cNvPr>
          <p:cNvSpPr txBox="1">
            <a:spLocks/>
          </p:cNvSpPr>
          <p:nvPr/>
        </p:nvSpPr>
        <p:spPr>
          <a:xfrm>
            <a:off x="136480" y="1937982"/>
            <a:ext cx="2047162" cy="55955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r>
              <a:rPr lang="en-IN" sz="28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8ED643-36D8-BE72-E381-EBD2BA10E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17" y="2363742"/>
            <a:ext cx="3378346" cy="2944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F807FE44-42D8-9AF0-BFC1-ABA85F389A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5205113"/>
                <a:ext cx="10956876" cy="85125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9637" lvl="1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Here, there is a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but there is no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F807FE44-42D8-9AF0-BFC1-ABA85F389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05113"/>
                <a:ext cx="10956876" cy="851254"/>
              </a:xfrm>
              <a:prstGeom prst="rect">
                <a:avLst/>
              </a:prstGeom>
              <a:blipFill>
                <a:blip r:embed="rId4"/>
                <a:stretch>
                  <a:fillRect b="-575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4E938371-E61F-D43D-0DBB-CD5F2ED893E6}"/>
              </a:ext>
            </a:extLst>
          </p:cNvPr>
          <p:cNvSpPr txBox="1">
            <a:spLocks/>
          </p:cNvSpPr>
          <p:nvPr/>
        </p:nvSpPr>
        <p:spPr>
          <a:xfrm>
            <a:off x="0" y="5861539"/>
            <a:ext cx="8585489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9637" lvl="1" indent="-365125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 Hence, the above graph is unilaterally connected.  </a:t>
            </a:r>
          </a:p>
        </p:txBody>
      </p:sp>
    </p:spTree>
    <p:extLst>
      <p:ext uri="{BB962C8B-B14F-4D97-AF65-F5344CB8AC3E}">
        <p14:creationId xmlns:p14="http://schemas.microsoft.com/office/powerpoint/2010/main" val="8670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Weakly Connected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903552AB-B624-B576-07A9-23E53A9FBD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480" y="711201"/>
                <a:ext cx="11955436" cy="122678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A directed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said to be weakly connected if its </a:t>
                </a:r>
                <a:r>
                  <a:rPr lang="en-IN" sz="2800" dirty="0">
                    <a:solidFill>
                      <a:srgbClr val="FF0000"/>
                    </a:solidFill>
                  </a:rPr>
                  <a:t>underlying undirected graph</a:t>
                </a:r>
                <a:r>
                  <a:rPr lang="en-IN" sz="2800" dirty="0">
                    <a:solidFill>
                      <a:srgbClr val="002060"/>
                    </a:solidFill>
                  </a:rPr>
                  <a:t> is connected. </a:t>
                </a: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903552AB-B624-B576-07A9-23E53A9FB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0" y="711201"/>
                <a:ext cx="11955436" cy="1226781"/>
              </a:xfrm>
              <a:prstGeom prst="rect">
                <a:avLst/>
              </a:prstGeom>
              <a:blipFill>
                <a:blip r:embed="rId2"/>
                <a:stretch>
                  <a:fillRect l="-917" r="-1019" b="-1094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4C100A2-EBAF-B1C2-2FAA-A6C5D4606895}"/>
              </a:ext>
            </a:extLst>
          </p:cNvPr>
          <p:cNvSpPr txBox="1">
            <a:spLocks/>
          </p:cNvSpPr>
          <p:nvPr/>
        </p:nvSpPr>
        <p:spPr>
          <a:xfrm>
            <a:off x="136480" y="2945638"/>
            <a:ext cx="2047162" cy="55955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r>
              <a:rPr lang="en-IN" sz="2800" dirty="0">
                <a:solidFill>
                  <a:srgbClr val="00206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4">
                <a:extLst>
                  <a:ext uri="{FF2B5EF4-FFF2-40B4-BE49-F238E27FC236}">
                    <a16:creationId xmlns:a16="http://schemas.microsoft.com/office/drawing/2014/main" id="{415D38E3-7662-44B5-4E82-260B5406BD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617" y="1814393"/>
                <a:ext cx="11673383" cy="122678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i.e., a directed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said to be weakly connected if there is a path between every two vertices when the directions of edges are removed. </a:t>
                </a:r>
              </a:p>
            </p:txBody>
          </p:sp>
        </mc:Choice>
        <mc:Fallback xmlns="">
          <p:sp>
            <p:nvSpPr>
              <p:cNvPr id="46" name="Content Placeholder 4">
                <a:extLst>
                  <a:ext uri="{FF2B5EF4-FFF2-40B4-BE49-F238E27FC236}">
                    <a16:creationId xmlns:a16="http://schemas.microsoft.com/office/drawing/2014/main" id="{415D38E3-7662-44B5-4E82-260B5406B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17" y="1814393"/>
                <a:ext cx="11673383" cy="1226781"/>
              </a:xfrm>
              <a:prstGeom prst="rect">
                <a:avLst/>
              </a:prstGeom>
              <a:blipFill>
                <a:blip r:embed="rId3"/>
                <a:stretch>
                  <a:fillRect l="-1044" r="-1097" b="-1094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4AC9A736-52F8-FD5B-0C66-2653909DA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95" y="3505196"/>
            <a:ext cx="2838733" cy="246872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4344416-1CA5-018B-02F9-DB55314D8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878" y="3426722"/>
            <a:ext cx="2915548" cy="2547202"/>
          </a:xfrm>
          <a:prstGeom prst="rect">
            <a:avLst/>
          </a:prstGeom>
        </p:spPr>
      </p:pic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06EC100F-23AF-B861-652F-97D2DF3E4470}"/>
              </a:ext>
            </a:extLst>
          </p:cNvPr>
          <p:cNvSpPr txBox="1">
            <a:spLocks/>
          </p:cNvSpPr>
          <p:nvPr/>
        </p:nvSpPr>
        <p:spPr>
          <a:xfrm>
            <a:off x="1407498" y="5993729"/>
            <a:ext cx="3243166" cy="559559"/>
          </a:xfrm>
          <a:prstGeom prst="rect">
            <a:avLst/>
          </a:prstGeom>
          <a:noFill/>
          <a:ln w="19050" cap="flat" cmpd="sng" algn="ctr">
            <a:solidFill>
              <a:srgbClr val="005E6A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buNone/>
            </a:pPr>
            <a:r>
              <a:rPr lang="en-IN" dirty="0">
                <a:solidFill>
                  <a:srgbClr val="002060"/>
                </a:solidFill>
              </a:rPr>
              <a:t>Weakly Connected Graph</a:t>
            </a:r>
          </a:p>
        </p:txBody>
      </p:sp>
      <p:sp>
        <p:nvSpPr>
          <p:cNvPr id="70" name="Content Placeholder 4">
            <a:extLst>
              <a:ext uri="{FF2B5EF4-FFF2-40B4-BE49-F238E27FC236}">
                <a16:creationId xmlns:a16="http://schemas.microsoft.com/office/drawing/2014/main" id="{912E22BC-FA11-8BCD-684D-0A66C562BB1E}"/>
              </a:ext>
            </a:extLst>
          </p:cNvPr>
          <p:cNvSpPr txBox="1">
            <a:spLocks/>
          </p:cNvSpPr>
          <p:nvPr/>
        </p:nvSpPr>
        <p:spPr>
          <a:xfrm>
            <a:off x="7654174" y="5993729"/>
            <a:ext cx="2360956" cy="519947"/>
          </a:xfrm>
          <a:prstGeom prst="rect">
            <a:avLst/>
          </a:prstGeom>
          <a:noFill/>
          <a:ln w="19050" cap="flat" cmpd="sng" algn="ctr">
            <a:solidFill>
              <a:srgbClr val="005E6A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dirty="0">
                <a:solidFill>
                  <a:srgbClr val="002060"/>
                </a:solidFill>
              </a:rPr>
              <a:t>Connected Graph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B0B47CD-808C-0D8E-D73C-3004D1409C53}"/>
              </a:ext>
            </a:extLst>
          </p:cNvPr>
          <p:cNvCxnSpPr>
            <a:cxnSpLocks/>
          </p:cNvCxnSpPr>
          <p:nvPr/>
        </p:nvCxnSpPr>
        <p:spPr>
          <a:xfrm>
            <a:off x="4646501" y="4879823"/>
            <a:ext cx="2519209" cy="0"/>
          </a:xfrm>
          <a:prstGeom prst="straightConnector1">
            <a:avLst/>
          </a:prstGeom>
          <a:ln w="57150">
            <a:solidFill>
              <a:srgbClr val="005E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A6EE48B2-69BC-5C53-7C79-F7E242A8B301}"/>
              </a:ext>
            </a:extLst>
          </p:cNvPr>
          <p:cNvSpPr txBox="1">
            <a:spLocks/>
          </p:cNvSpPr>
          <p:nvPr/>
        </p:nvSpPr>
        <p:spPr>
          <a:xfrm>
            <a:off x="4524497" y="4870732"/>
            <a:ext cx="2838733" cy="5117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30000"/>
              </a:lnSpc>
              <a:buNone/>
            </a:pPr>
            <a:r>
              <a:rPr lang="en-IN" sz="1800" b="1" dirty="0">
                <a:solidFill>
                  <a:srgbClr val="002060"/>
                </a:solidFill>
              </a:rPr>
              <a:t>underlying undirected graph</a:t>
            </a:r>
          </a:p>
        </p:txBody>
      </p:sp>
    </p:spTree>
    <p:extLst>
      <p:ext uri="{BB962C8B-B14F-4D97-AF65-F5344CB8AC3E}">
        <p14:creationId xmlns:p14="http://schemas.microsoft.com/office/powerpoint/2010/main" val="179201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6" grpId="0"/>
      <p:bldP spid="69" grpId="0" animBg="1"/>
      <p:bldP spid="70" grpId="0" animBg="1"/>
      <p:bldP spid="7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Remarks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03552AB-B624-B576-07A9-23E53A9FBDA3}"/>
              </a:ext>
            </a:extLst>
          </p:cNvPr>
          <p:cNvSpPr txBox="1">
            <a:spLocks/>
          </p:cNvSpPr>
          <p:nvPr/>
        </p:nvSpPr>
        <p:spPr>
          <a:xfrm>
            <a:off x="136480" y="711201"/>
            <a:ext cx="11919040" cy="122678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Any strongly connected directed graph is unilaterally connected as well as weakly connected.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3BA21FF-8956-DC62-9C57-4A64CA6D74BF}"/>
              </a:ext>
            </a:extLst>
          </p:cNvPr>
          <p:cNvSpPr txBox="1">
            <a:spLocks/>
          </p:cNvSpPr>
          <p:nvPr/>
        </p:nvSpPr>
        <p:spPr>
          <a:xfrm>
            <a:off x="136480" y="1937982"/>
            <a:ext cx="11891744" cy="80294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Any unilaterally connected directed graph is weakly connected. 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15C5B676-181C-81FD-C9F8-ECB1088CD56D}"/>
              </a:ext>
            </a:extLst>
          </p:cNvPr>
          <p:cNvSpPr txBox="1">
            <a:spLocks/>
          </p:cNvSpPr>
          <p:nvPr/>
        </p:nvSpPr>
        <p:spPr>
          <a:xfrm>
            <a:off x="-27296" y="2671930"/>
            <a:ext cx="12055520" cy="122678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2663" lvl="1" indent="-450850" defTabSz="982663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But every weakly connected directed graph is not necessarily unilaterally connected directed graph. </a:t>
            </a:r>
          </a:p>
        </p:txBody>
      </p:sp>
    </p:spTree>
    <p:extLst>
      <p:ext uri="{BB962C8B-B14F-4D97-AF65-F5344CB8AC3E}">
        <p14:creationId xmlns:p14="http://schemas.microsoft.com/office/powerpoint/2010/main" val="302361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Terminologies</a:t>
            </a:r>
            <a:endParaRPr lang="en-IN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1AFBB00-85C9-180D-C9D4-C48032F236F1}"/>
              </a:ext>
            </a:extLst>
          </p:cNvPr>
          <p:cNvSpPr txBox="1">
            <a:spLocks/>
          </p:cNvSpPr>
          <p:nvPr/>
        </p:nvSpPr>
        <p:spPr>
          <a:xfrm>
            <a:off x="216483" y="2002504"/>
            <a:ext cx="8938952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 A vertex (plural vertices) is represented by circle or </a:t>
            </a:r>
            <a:r>
              <a:rPr lang="en-IN" sz="2800" b="1" dirty="0">
                <a:solidFill>
                  <a:srgbClr val="FF0000"/>
                </a:solidFill>
              </a:rPr>
              <a:t>dot</a:t>
            </a:r>
            <a:r>
              <a:rPr lang="en-IN" sz="2800" dirty="0">
                <a:solidFill>
                  <a:srgbClr val="002060"/>
                </a:solidFill>
              </a:rPr>
              <a:t>.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0CE5CCDB-3F3E-EF1D-9D66-5508439383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483" y="2699321"/>
                <a:ext cx="9089077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sz="2800" dirty="0">
                    <a:solidFill>
                      <a:schemeClr val="tx2">
                        <a:lumMod val="50000"/>
                      </a:schemeClr>
                    </a:solidFill>
                  </a:rPr>
                  <a:t> The set of vertices of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chemeClr val="tx2">
                        <a:lumMod val="50000"/>
                      </a:schemeClr>
                    </a:solidFill>
                  </a:rPr>
                  <a:t> is denoted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IN" sz="2800" b="0" i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dirty="0">
                    <a:solidFill>
                      <a:schemeClr val="tx2">
                        <a:lumMod val="50000"/>
                      </a:schemeClr>
                    </a:solidFill>
                    <a:latin typeface="+mj-lt"/>
                  </a:rPr>
                  <a:t>or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𝐕</m:t>
                    </m:r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</m:d>
                    <m:r>
                      <a:rPr lang="en-IN" sz="2800" b="0" i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0CE5CCDB-3F3E-EF1D-9D66-550843938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83" y="2699321"/>
                <a:ext cx="9089077" cy="711200"/>
              </a:xfrm>
              <a:prstGeom prst="rect">
                <a:avLst/>
              </a:prstGeom>
              <a:blipFill>
                <a:blip r:embed="rId2"/>
                <a:stretch>
                  <a:fillRect l="-1274" b="-1637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5659D78-D565-0A85-CA65-7F749EFD2179}"/>
              </a:ext>
            </a:extLst>
          </p:cNvPr>
          <p:cNvSpPr txBox="1">
            <a:spLocks/>
          </p:cNvSpPr>
          <p:nvPr/>
        </p:nvSpPr>
        <p:spPr>
          <a:xfrm>
            <a:off x="216483" y="3373969"/>
            <a:ext cx="8474924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dirty="0">
                <a:solidFill>
                  <a:schemeClr val="tx2">
                    <a:lumMod val="50000"/>
                  </a:schemeClr>
                </a:solidFill>
              </a:rPr>
              <a:t> Vertex is known as Node, Point, Dot or Junction.</a:t>
            </a:r>
          </a:p>
        </p:txBody>
      </p:sp>
      <p:sp>
        <p:nvSpPr>
          <p:cNvPr id="40" name="Arrow: Striped Right 39">
            <a:extLst>
              <a:ext uri="{FF2B5EF4-FFF2-40B4-BE49-F238E27FC236}">
                <a16:creationId xmlns:a16="http://schemas.microsoft.com/office/drawing/2014/main" id="{90AB4DFA-F8F0-EC89-F91C-E35FD9350638}"/>
              </a:ext>
            </a:extLst>
          </p:cNvPr>
          <p:cNvSpPr/>
          <p:nvPr/>
        </p:nvSpPr>
        <p:spPr>
          <a:xfrm>
            <a:off x="5262755" y="5369515"/>
            <a:ext cx="685844" cy="523220"/>
          </a:xfrm>
          <a:prstGeom prst="striped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9EF559-04A1-B862-2123-F859F18A8293}"/>
                  </a:ext>
                </a:extLst>
              </p:cNvPr>
              <p:cNvSpPr txBox="1"/>
              <p:nvPr/>
            </p:nvSpPr>
            <p:spPr>
              <a:xfrm>
                <a:off x="7991897" y="5369515"/>
                <a:ext cx="22947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9EF559-04A1-B862-2123-F859F18A8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897" y="5369515"/>
                <a:ext cx="229476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EC50161-A0AB-1FC8-DAD0-F3A660504A6E}"/>
              </a:ext>
            </a:extLst>
          </p:cNvPr>
          <p:cNvSpPr txBox="1"/>
          <p:nvPr/>
        </p:nvSpPr>
        <p:spPr>
          <a:xfrm>
            <a:off x="6324951" y="5378847"/>
            <a:ext cx="1900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0" dirty="0">
                <a:solidFill>
                  <a:srgbClr val="C00000"/>
                </a:solidFill>
                <a:latin typeface="+mj-lt"/>
              </a:rPr>
              <a:t>Vertex Set:</a:t>
            </a:r>
            <a:endParaRPr lang="en-IN" sz="2800" b="1" dirty="0">
              <a:solidFill>
                <a:srgbClr val="00206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09ECB5-E3EA-76AC-3B91-37CB8A8A8A5C}"/>
              </a:ext>
            </a:extLst>
          </p:cNvPr>
          <p:cNvGrpSpPr/>
          <p:nvPr/>
        </p:nvGrpSpPr>
        <p:grpSpPr>
          <a:xfrm>
            <a:off x="216483" y="922257"/>
            <a:ext cx="3905648" cy="943926"/>
            <a:chOff x="355652" y="844138"/>
            <a:chExt cx="4352826" cy="107836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695A32C-6A8B-D59D-2F02-EFE65A3BCB84}"/>
                </a:ext>
              </a:extLst>
            </p:cNvPr>
            <p:cNvGrpSpPr/>
            <p:nvPr/>
          </p:nvGrpSpPr>
          <p:grpSpPr>
            <a:xfrm>
              <a:off x="430815" y="844138"/>
              <a:ext cx="4277663" cy="1078362"/>
              <a:chOff x="1361439" y="621151"/>
              <a:chExt cx="2702560" cy="1361443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7" name="Arrow: Pentagon 6">
                <a:extLst>
                  <a:ext uri="{FF2B5EF4-FFF2-40B4-BE49-F238E27FC236}">
                    <a16:creationId xmlns:a16="http://schemas.microsoft.com/office/drawing/2014/main" id="{1543B4B1-1EB0-D04A-D5E4-B5E0B367B0A6}"/>
                  </a:ext>
                </a:extLst>
              </p:cNvPr>
              <p:cNvSpPr/>
              <p:nvPr/>
            </p:nvSpPr>
            <p:spPr>
              <a:xfrm rot="10800000">
                <a:off x="1361439" y="621151"/>
                <a:ext cx="2702560" cy="1361439"/>
              </a:xfrm>
              <a:prstGeom prst="homePlat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" name="Arrow: Pentagon 4">
                <a:extLst>
                  <a:ext uri="{FF2B5EF4-FFF2-40B4-BE49-F238E27FC236}">
                    <a16:creationId xmlns:a16="http://schemas.microsoft.com/office/drawing/2014/main" id="{5E43DF5D-3093-5146-1AAA-39578097F00F}"/>
                  </a:ext>
                </a:extLst>
              </p:cNvPr>
              <p:cNvSpPr txBox="1"/>
              <p:nvPr/>
            </p:nvSpPr>
            <p:spPr>
              <a:xfrm>
                <a:off x="1676242" y="621152"/>
                <a:ext cx="2387756" cy="136144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357" tIns="186690" rIns="348488" bIns="186690" numCol="1" spcCol="1270" anchor="ctr" anchorCtr="0">
                <a:noAutofit/>
              </a:bodyPr>
              <a:lstStyle/>
              <a:p>
                <a:pPr marL="0" lvl="0" indent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3200" b="1" u="sng" kern="1200" dirty="0">
                    <a:solidFill>
                      <a:srgbClr val="002060"/>
                    </a:solidFill>
                  </a:rPr>
                  <a:t>Vertex</a:t>
                </a:r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CCD90D-7926-E4EA-8C31-9E7478E722D2}"/>
                </a:ext>
              </a:extLst>
            </p:cNvPr>
            <p:cNvSpPr/>
            <p:nvPr/>
          </p:nvSpPr>
          <p:spPr>
            <a:xfrm>
              <a:off x="355652" y="863570"/>
              <a:ext cx="1003046" cy="10281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2</a:t>
              </a:r>
            </a:p>
          </p:txBody>
        </p:sp>
      </p:grp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5F7EB58-1EA0-F887-2D5D-7998EC92F5BE}"/>
              </a:ext>
            </a:extLst>
          </p:cNvPr>
          <p:cNvSpPr txBox="1">
            <a:spLocks/>
          </p:cNvSpPr>
          <p:nvPr/>
        </p:nvSpPr>
        <p:spPr>
          <a:xfrm>
            <a:off x="216483" y="3861699"/>
            <a:ext cx="1931446" cy="88369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93692E-92BB-ACD8-C1B1-2E678936E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929" y="4303545"/>
            <a:ext cx="3064238" cy="22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1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2" grpId="0"/>
      <p:bldP spid="40" grpId="0" animBg="1"/>
      <p:bldP spid="41" grpId="0"/>
      <p:bldP spid="42" grpId="0"/>
      <p:bldP spid="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A1C57-9136-1CAF-1119-847A3903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14BF19A-684B-6D6E-6403-796A1E35EFA5}"/>
              </a:ext>
            </a:extLst>
          </p:cNvPr>
          <p:cNvGrpSpPr/>
          <p:nvPr/>
        </p:nvGrpSpPr>
        <p:grpSpPr>
          <a:xfrm>
            <a:off x="197936" y="688650"/>
            <a:ext cx="2531355" cy="2982658"/>
            <a:chOff x="197936" y="688650"/>
            <a:chExt cx="2531355" cy="2982658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C117BE32-1B3F-6C4C-9E68-42B0296EB736}"/>
                </a:ext>
              </a:extLst>
            </p:cNvPr>
            <p:cNvSpPr/>
            <p:nvPr/>
          </p:nvSpPr>
          <p:spPr>
            <a:xfrm>
              <a:off x="1522314" y="1227530"/>
              <a:ext cx="1139000" cy="1446587"/>
            </a:xfrm>
            <a:prstGeom prst="arc">
              <a:avLst>
                <a:gd name="adj1" fmla="val 16200000"/>
                <a:gd name="adj2" fmla="val 5342707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B624F0-E4EE-8043-A537-037F98632EE8}"/>
                </a:ext>
              </a:extLst>
            </p:cNvPr>
            <p:cNvCxnSpPr>
              <a:cxnSpLocks/>
            </p:cNvCxnSpPr>
            <p:nvPr/>
          </p:nvCxnSpPr>
          <p:spPr>
            <a:xfrm>
              <a:off x="467283" y="1239805"/>
              <a:ext cx="1710744" cy="143723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1D20202-128E-CA11-3AA1-072E0864A27D}"/>
                </a:ext>
              </a:extLst>
            </p:cNvPr>
            <p:cNvCxnSpPr>
              <a:cxnSpLocks/>
            </p:cNvCxnSpPr>
            <p:nvPr/>
          </p:nvCxnSpPr>
          <p:spPr>
            <a:xfrm>
              <a:off x="476073" y="2664768"/>
              <a:ext cx="1686643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E111CF-1444-92DD-9E14-177A403128E2}"/>
                </a:ext>
              </a:extLst>
            </p:cNvPr>
            <p:cNvCxnSpPr>
              <a:cxnSpLocks/>
            </p:cNvCxnSpPr>
            <p:nvPr/>
          </p:nvCxnSpPr>
          <p:spPr>
            <a:xfrm>
              <a:off x="476074" y="1236879"/>
              <a:ext cx="1686643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8824B57-8453-BBBE-253E-9FDAC969FD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82343" y="1960203"/>
              <a:ext cx="139392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0E88FF7-76FA-BC82-1876-170BB65C74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29073" y="1963352"/>
              <a:ext cx="139392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684A813-7B22-90C0-A3B8-006FD2A22E49}"/>
                </a:ext>
              </a:extLst>
            </p:cNvPr>
            <p:cNvSpPr/>
            <p:nvPr/>
          </p:nvSpPr>
          <p:spPr>
            <a:xfrm>
              <a:off x="395887" y="1155530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17A8DF9-99ED-02DA-DC8F-58D5C71CE1F4}"/>
                    </a:ext>
                  </a:extLst>
                </p:cNvPr>
                <p:cNvSpPr txBox="1"/>
                <p:nvPr/>
              </p:nvSpPr>
              <p:spPr>
                <a:xfrm>
                  <a:off x="197936" y="688650"/>
                  <a:ext cx="51267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17A8DF9-99ED-02DA-DC8F-58D5C71CE1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36" y="688650"/>
                  <a:ext cx="512677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030BAB8-7571-A9ED-114E-A1396043C26A}"/>
                </a:ext>
              </a:extLst>
            </p:cNvPr>
            <p:cNvSpPr/>
            <p:nvPr/>
          </p:nvSpPr>
          <p:spPr>
            <a:xfrm>
              <a:off x="2106631" y="1155530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F741BE5-03DB-C989-A95C-DD22F42244AD}"/>
                </a:ext>
              </a:extLst>
            </p:cNvPr>
            <p:cNvSpPr/>
            <p:nvPr/>
          </p:nvSpPr>
          <p:spPr>
            <a:xfrm>
              <a:off x="395887" y="2592768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FF4C744-DA91-9A97-940A-C0C49DBC5198}"/>
                </a:ext>
              </a:extLst>
            </p:cNvPr>
            <p:cNvSpPr/>
            <p:nvPr/>
          </p:nvSpPr>
          <p:spPr>
            <a:xfrm>
              <a:off x="2106631" y="2592768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20AD3DC-E0EB-D367-2E24-F3F35EF1EB21}"/>
                    </a:ext>
                  </a:extLst>
                </p:cNvPr>
                <p:cNvSpPr txBox="1"/>
                <p:nvPr/>
              </p:nvSpPr>
              <p:spPr>
                <a:xfrm>
                  <a:off x="197937" y="2657163"/>
                  <a:ext cx="51267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20AD3DC-E0EB-D367-2E24-F3F35EF1EB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37" y="2657163"/>
                  <a:ext cx="512677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5B9655C-0352-86B3-A783-7E210F9CA17C}"/>
                    </a:ext>
                  </a:extLst>
                </p:cNvPr>
                <p:cNvSpPr txBox="1"/>
                <p:nvPr/>
              </p:nvSpPr>
              <p:spPr>
                <a:xfrm>
                  <a:off x="1911629" y="2651912"/>
                  <a:ext cx="51267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5B9655C-0352-86B3-A783-7E210F9CA1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1629" y="2651912"/>
                  <a:ext cx="512677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64ACF54-A45B-91E5-9AB2-FD076A6E187B}"/>
                    </a:ext>
                  </a:extLst>
                </p:cNvPr>
                <p:cNvSpPr txBox="1"/>
                <p:nvPr/>
              </p:nvSpPr>
              <p:spPr>
                <a:xfrm>
                  <a:off x="1906377" y="690647"/>
                  <a:ext cx="51267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64ACF54-A45B-91E5-9AB2-FD076A6E18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6377" y="690647"/>
                  <a:ext cx="512677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L-Shape 45">
              <a:extLst>
                <a:ext uri="{FF2B5EF4-FFF2-40B4-BE49-F238E27FC236}">
                  <a16:creationId xmlns:a16="http://schemas.microsoft.com/office/drawing/2014/main" id="{B7C12377-B47F-0E36-32FB-CCC532AE6627}"/>
                </a:ext>
              </a:extLst>
            </p:cNvPr>
            <p:cNvSpPr/>
            <p:nvPr/>
          </p:nvSpPr>
          <p:spPr>
            <a:xfrm rot="13436079">
              <a:off x="1185794" y="1145166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47" name="L-Shape 46">
              <a:extLst>
                <a:ext uri="{FF2B5EF4-FFF2-40B4-BE49-F238E27FC236}">
                  <a16:creationId xmlns:a16="http://schemas.microsoft.com/office/drawing/2014/main" id="{E7DB6780-0FEB-6EB3-41B1-C9A0A248B1FC}"/>
                </a:ext>
              </a:extLst>
            </p:cNvPr>
            <p:cNvSpPr/>
            <p:nvPr/>
          </p:nvSpPr>
          <p:spPr>
            <a:xfrm rot="8036079">
              <a:off x="376373" y="1724339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48" name="L-Shape 47">
              <a:extLst>
                <a:ext uri="{FF2B5EF4-FFF2-40B4-BE49-F238E27FC236}">
                  <a16:creationId xmlns:a16="http://schemas.microsoft.com/office/drawing/2014/main" id="{7211BC1D-F522-2889-615D-F45D2F3E4A4E}"/>
                </a:ext>
              </a:extLst>
            </p:cNvPr>
            <p:cNvSpPr/>
            <p:nvPr/>
          </p:nvSpPr>
          <p:spPr>
            <a:xfrm rot="8036079">
              <a:off x="2092050" y="1714600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B86CB5B-5F25-A312-5CEB-2291E0BFB21C}"/>
                </a:ext>
              </a:extLst>
            </p:cNvPr>
            <p:cNvSpPr/>
            <p:nvPr/>
          </p:nvSpPr>
          <p:spPr>
            <a:xfrm rot="8163921" flipH="1">
              <a:off x="1262063" y="2584119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50" name="L-Shape 49">
              <a:extLst>
                <a:ext uri="{FF2B5EF4-FFF2-40B4-BE49-F238E27FC236}">
                  <a16:creationId xmlns:a16="http://schemas.microsoft.com/office/drawing/2014/main" id="{695875BE-7F92-6158-97C6-0B5371AA0A99}"/>
                </a:ext>
              </a:extLst>
            </p:cNvPr>
            <p:cNvSpPr/>
            <p:nvPr/>
          </p:nvSpPr>
          <p:spPr>
            <a:xfrm rot="5074413">
              <a:off x="1310943" y="1932246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51" name="L-Shape 50">
              <a:extLst>
                <a:ext uri="{FF2B5EF4-FFF2-40B4-BE49-F238E27FC236}">
                  <a16:creationId xmlns:a16="http://schemas.microsoft.com/office/drawing/2014/main" id="{7BC4E2F7-BCC1-971F-068E-CEF64DF00B4E}"/>
                </a:ext>
              </a:extLst>
            </p:cNvPr>
            <p:cNvSpPr/>
            <p:nvPr/>
          </p:nvSpPr>
          <p:spPr>
            <a:xfrm rot="19524386">
              <a:off x="2549291" y="2056213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22FE3DB-939C-A9EB-8764-A99C8F400B66}"/>
                    </a:ext>
                  </a:extLst>
                </p:cNvPr>
                <p:cNvSpPr txBox="1"/>
                <p:nvPr/>
              </p:nvSpPr>
              <p:spPr>
                <a:xfrm>
                  <a:off x="1095724" y="3178865"/>
                  <a:ext cx="512677" cy="492443"/>
                </a:xfrm>
                <a:prstGeom prst="rect">
                  <a:avLst/>
                </a:prstGeom>
                <a:noFill/>
                <a:ln w="19050">
                  <a:solidFill>
                    <a:srgbClr val="005E6A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𝐆</m:t>
                            </m:r>
                          </m:e>
                          <m:sub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22FE3DB-939C-A9EB-8764-A99C8F400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724" y="3178865"/>
                  <a:ext cx="512677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rgbClr val="005E6A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9F536B9-8D6E-7C4A-EE03-C5FE25F9E83C}"/>
              </a:ext>
            </a:extLst>
          </p:cNvPr>
          <p:cNvGrpSpPr/>
          <p:nvPr/>
        </p:nvGrpSpPr>
        <p:grpSpPr>
          <a:xfrm>
            <a:off x="4674256" y="658470"/>
            <a:ext cx="2226370" cy="3012838"/>
            <a:chOff x="4674256" y="658470"/>
            <a:chExt cx="2226370" cy="301283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F8875F5-24B9-96E7-259D-1183E077D4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2394" y="1206699"/>
              <a:ext cx="1710744" cy="143723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8DD3E28-4CC2-3621-B923-978B53967344}"/>
                </a:ext>
              </a:extLst>
            </p:cNvPr>
            <p:cNvCxnSpPr>
              <a:cxnSpLocks/>
              <a:stCxn id="23" idx="5"/>
            </p:cNvCxnSpPr>
            <p:nvPr/>
          </p:nvCxnSpPr>
          <p:spPr>
            <a:xfrm>
              <a:off x="4995119" y="1248262"/>
              <a:ext cx="1659228" cy="1398601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0145703-85F4-73D6-C76E-48520D3F472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58663" y="1930023"/>
              <a:ext cx="139392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E145B48-1FE5-2009-C5C2-8887CD4DC8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47247" y="1933172"/>
              <a:ext cx="139392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5D9780C-5BA3-5989-3DA5-92233FA066BE}"/>
                </a:ext>
              </a:extLst>
            </p:cNvPr>
            <p:cNvSpPr/>
            <p:nvPr/>
          </p:nvSpPr>
          <p:spPr>
            <a:xfrm>
              <a:off x="4872207" y="1125350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55FD605-C4CF-5C13-9396-D1B46858864F}"/>
                    </a:ext>
                  </a:extLst>
                </p:cNvPr>
                <p:cNvSpPr txBox="1"/>
                <p:nvPr/>
              </p:nvSpPr>
              <p:spPr>
                <a:xfrm>
                  <a:off x="4674256" y="658470"/>
                  <a:ext cx="51267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55FD605-C4CF-5C13-9396-D1B4685886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4256" y="658470"/>
                  <a:ext cx="512677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6D7016-E5AE-F7C2-E8BB-15347EA6B26B}"/>
                </a:ext>
              </a:extLst>
            </p:cNvPr>
            <p:cNvSpPr/>
            <p:nvPr/>
          </p:nvSpPr>
          <p:spPr>
            <a:xfrm>
              <a:off x="6582951" y="1125350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532D02-37F7-120E-AD35-3063D72863DC}"/>
                </a:ext>
              </a:extLst>
            </p:cNvPr>
            <p:cNvSpPr/>
            <p:nvPr/>
          </p:nvSpPr>
          <p:spPr>
            <a:xfrm>
              <a:off x="4872207" y="2562588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69F522-C806-2A7C-2012-0720BA0EA0A6}"/>
                </a:ext>
              </a:extLst>
            </p:cNvPr>
            <p:cNvSpPr/>
            <p:nvPr/>
          </p:nvSpPr>
          <p:spPr>
            <a:xfrm>
              <a:off x="6582951" y="2562588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B8AAD76-2AED-1C0F-76E8-ABDA60B456EB}"/>
                    </a:ext>
                  </a:extLst>
                </p:cNvPr>
                <p:cNvSpPr txBox="1"/>
                <p:nvPr/>
              </p:nvSpPr>
              <p:spPr>
                <a:xfrm>
                  <a:off x="4674257" y="2626983"/>
                  <a:ext cx="51267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B8AAD76-2AED-1C0F-76E8-ABDA60B45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4257" y="2626983"/>
                  <a:ext cx="512677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D9826D8-7C44-1668-C2A7-0B9A0212B454}"/>
                    </a:ext>
                  </a:extLst>
                </p:cNvPr>
                <p:cNvSpPr txBox="1"/>
                <p:nvPr/>
              </p:nvSpPr>
              <p:spPr>
                <a:xfrm>
                  <a:off x="6387949" y="2621732"/>
                  <a:ext cx="51267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D9826D8-7C44-1668-C2A7-0B9A0212B4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949" y="2621732"/>
                  <a:ext cx="512677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BB666CA-2A93-A6CE-EB31-472DAAC976C7}"/>
                    </a:ext>
                  </a:extLst>
                </p:cNvPr>
                <p:cNvSpPr txBox="1"/>
                <p:nvPr/>
              </p:nvSpPr>
              <p:spPr>
                <a:xfrm>
                  <a:off x="6382697" y="660467"/>
                  <a:ext cx="51267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BB666CA-2A93-A6CE-EB31-472DAAC976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2697" y="660467"/>
                  <a:ext cx="512677" cy="4924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86A56F0-CD11-A82E-7D0B-DDFDF4975BA2}"/>
                </a:ext>
              </a:extLst>
            </p:cNvPr>
            <p:cNvSpPr/>
            <p:nvPr/>
          </p:nvSpPr>
          <p:spPr>
            <a:xfrm>
              <a:off x="5720066" y="1853318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19AE0FC-E192-BC55-1047-23B6C00CF1F0}"/>
                    </a:ext>
                  </a:extLst>
                </p:cNvPr>
                <p:cNvSpPr txBox="1"/>
                <p:nvPr/>
              </p:nvSpPr>
              <p:spPr>
                <a:xfrm>
                  <a:off x="5570868" y="1933172"/>
                  <a:ext cx="51267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19AE0FC-E192-BC55-1047-23B6C00CF1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868" y="1933172"/>
                  <a:ext cx="512677" cy="4924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L-Shape 51">
              <a:extLst>
                <a:ext uri="{FF2B5EF4-FFF2-40B4-BE49-F238E27FC236}">
                  <a16:creationId xmlns:a16="http://schemas.microsoft.com/office/drawing/2014/main" id="{2BE107F7-9315-DA94-1CB7-618C46AD3D0A}"/>
                </a:ext>
              </a:extLst>
            </p:cNvPr>
            <p:cNvSpPr/>
            <p:nvPr/>
          </p:nvSpPr>
          <p:spPr>
            <a:xfrm rot="8036079">
              <a:off x="4849208" y="1655050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53" name="L-Shape 52">
              <a:extLst>
                <a:ext uri="{FF2B5EF4-FFF2-40B4-BE49-F238E27FC236}">
                  <a16:creationId xmlns:a16="http://schemas.microsoft.com/office/drawing/2014/main" id="{E071E64E-258B-4CF1-0968-144AEA07C79B}"/>
                </a:ext>
              </a:extLst>
            </p:cNvPr>
            <p:cNvSpPr/>
            <p:nvPr/>
          </p:nvSpPr>
          <p:spPr>
            <a:xfrm rot="5241443">
              <a:off x="5293740" y="1493061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54" name="L-Shape 53">
              <a:extLst>
                <a:ext uri="{FF2B5EF4-FFF2-40B4-BE49-F238E27FC236}">
                  <a16:creationId xmlns:a16="http://schemas.microsoft.com/office/drawing/2014/main" id="{C4B94152-D4C2-7B42-906C-490B3C377E02}"/>
                </a:ext>
              </a:extLst>
            </p:cNvPr>
            <p:cNvSpPr/>
            <p:nvPr/>
          </p:nvSpPr>
          <p:spPr>
            <a:xfrm rot="21191798" flipH="1">
              <a:off x="6155350" y="2223094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55" name="L-Shape 54">
              <a:extLst>
                <a:ext uri="{FF2B5EF4-FFF2-40B4-BE49-F238E27FC236}">
                  <a16:creationId xmlns:a16="http://schemas.microsoft.com/office/drawing/2014/main" id="{925BD0C3-F4E2-A67E-DB5A-6D7779579585}"/>
                </a:ext>
              </a:extLst>
            </p:cNvPr>
            <p:cNvSpPr/>
            <p:nvPr/>
          </p:nvSpPr>
          <p:spPr>
            <a:xfrm rot="330286">
              <a:off x="6132947" y="1493060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56" name="L-Shape 55">
              <a:extLst>
                <a:ext uri="{FF2B5EF4-FFF2-40B4-BE49-F238E27FC236}">
                  <a16:creationId xmlns:a16="http://schemas.microsoft.com/office/drawing/2014/main" id="{8B4BC1AA-D53D-46A2-E6A8-81E128B45B92}"/>
                </a:ext>
              </a:extLst>
            </p:cNvPr>
            <p:cNvSpPr/>
            <p:nvPr/>
          </p:nvSpPr>
          <p:spPr>
            <a:xfrm rot="330286">
              <a:off x="5244338" y="2225067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57" name="L-Shape 56">
              <a:extLst>
                <a:ext uri="{FF2B5EF4-FFF2-40B4-BE49-F238E27FC236}">
                  <a16:creationId xmlns:a16="http://schemas.microsoft.com/office/drawing/2014/main" id="{29E072B8-1FE7-D2FD-D936-E35BEF96E3C7}"/>
                </a:ext>
              </a:extLst>
            </p:cNvPr>
            <p:cNvSpPr/>
            <p:nvPr/>
          </p:nvSpPr>
          <p:spPr>
            <a:xfrm rot="13563921" flipV="1">
              <a:off x="6572133" y="2059169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35ED1F3-00BB-6F5B-7936-25F8D4C2986E}"/>
                    </a:ext>
                  </a:extLst>
                </p:cNvPr>
                <p:cNvSpPr txBox="1"/>
                <p:nvPr/>
              </p:nvSpPr>
              <p:spPr>
                <a:xfrm>
                  <a:off x="5551427" y="3178865"/>
                  <a:ext cx="512677" cy="492443"/>
                </a:xfrm>
                <a:prstGeom prst="rect">
                  <a:avLst/>
                </a:prstGeom>
                <a:noFill/>
                <a:ln w="19050">
                  <a:solidFill>
                    <a:srgbClr val="005E6A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𝐆</m:t>
                            </m:r>
                          </m:e>
                          <m:sub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35ED1F3-00BB-6F5B-7936-25F8D4C29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427" y="3178865"/>
                  <a:ext cx="512677" cy="4924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rgbClr val="005E6A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646007A-EA59-5F28-286A-66EF2CA72C26}"/>
              </a:ext>
            </a:extLst>
          </p:cNvPr>
          <p:cNvGrpSpPr/>
          <p:nvPr/>
        </p:nvGrpSpPr>
        <p:grpSpPr>
          <a:xfrm>
            <a:off x="8645539" y="628311"/>
            <a:ext cx="3012622" cy="3042997"/>
            <a:chOff x="8645539" y="628311"/>
            <a:chExt cx="3012622" cy="304299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DCF882A-412F-3168-93D6-ADFF4B3F73DD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59" y="1952511"/>
              <a:ext cx="2040838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FA44FB22-0D52-6A9A-438B-F00025ACC448}"/>
                </a:ext>
              </a:extLst>
            </p:cNvPr>
            <p:cNvSpPr/>
            <p:nvPr/>
          </p:nvSpPr>
          <p:spPr>
            <a:xfrm>
              <a:off x="9148157" y="1012352"/>
              <a:ext cx="1978101" cy="1858490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EBDD4B6-EF94-8351-D7F9-721336BDB8CA}"/>
                </a:ext>
              </a:extLst>
            </p:cNvPr>
            <p:cNvSpPr/>
            <p:nvPr/>
          </p:nvSpPr>
          <p:spPr>
            <a:xfrm>
              <a:off x="9528891" y="950167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CD0AA3B-A7BA-BCFE-EAA1-F51BCF7C31A3}"/>
                </a:ext>
              </a:extLst>
            </p:cNvPr>
            <p:cNvSpPr/>
            <p:nvPr/>
          </p:nvSpPr>
          <p:spPr>
            <a:xfrm>
              <a:off x="10583527" y="950167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02B621D-45B8-4D0B-E94D-C7B314E1992C}"/>
                </a:ext>
              </a:extLst>
            </p:cNvPr>
            <p:cNvSpPr/>
            <p:nvPr/>
          </p:nvSpPr>
          <p:spPr>
            <a:xfrm>
              <a:off x="9528891" y="2790133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D2DD7D2-4DBB-AF10-F006-DAEFE4438EF9}"/>
                </a:ext>
              </a:extLst>
            </p:cNvPr>
            <p:cNvSpPr/>
            <p:nvPr/>
          </p:nvSpPr>
          <p:spPr>
            <a:xfrm>
              <a:off x="10555989" y="2790133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13C9FF1-C6F2-499E-D5B3-2ADD5C6EF7B4}"/>
                </a:ext>
              </a:extLst>
            </p:cNvPr>
            <p:cNvSpPr/>
            <p:nvPr/>
          </p:nvSpPr>
          <p:spPr>
            <a:xfrm>
              <a:off x="9076157" y="1869597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D50EF9-4CE9-D929-C638-8B9F0083B9FC}"/>
                </a:ext>
              </a:extLst>
            </p:cNvPr>
            <p:cNvSpPr/>
            <p:nvPr/>
          </p:nvSpPr>
          <p:spPr>
            <a:xfrm>
              <a:off x="11043143" y="1864686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994F196-A1B0-3F3A-A9D9-A46E7271947A}"/>
                    </a:ext>
                  </a:extLst>
                </p:cNvPr>
                <p:cNvSpPr txBox="1"/>
                <p:nvPr/>
              </p:nvSpPr>
              <p:spPr>
                <a:xfrm>
                  <a:off x="9092402" y="628311"/>
                  <a:ext cx="51267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994F196-A1B0-3F3A-A9D9-A46E727194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2402" y="628311"/>
                  <a:ext cx="512677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94818DE-1469-B083-A3C1-F3CE5DC91864}"/>
                    </a:ext>
                  </a:extLst>
                </p:cNvPr>
                <p:cNvSpPr txBox="1"/>
                <p:nvPr/>
              </p:nvSpPr>
              <p:spPr>
                <a:xfrm>
                  <a:off x="10655527" y="667376"/>
                  <a:ext cx="51267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94818DE-1469-B083-A3C1-F3CE5DC9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5527" y="667376"/>
                  <a:ext cx="512677" cy="4924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C36BD74-3717-DD89-6431-40C9059380EC}"/>
                    </a:ext>
                  </a:extLst>
                </p:cNvPr>
                <p:cNvSpPr txBox="1"/>
                <p:nvPr/>
              </p:nvSpPr>
              <p:spPr>
                <a:xfrm>
                  <a:off x="11145484" y="1658962"/>
                  <a:ext cx="51267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C36BD74-3717-DD89-6431-40C905938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5484" y="1658962"/>
                  <a:ext cx="512677" cy="49244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44F603E-5EB8-2EDF-C0C4-AEDB95C78EAD}"/>
                    </a:ext>
                  </a:extLst>
                </p:cNvPr>
                <p:cNvSpPr txBox="1"/>
                <p:nvPr/>
              </p:nvSpPr>
              <p:spPr>
                <a:xfrm>
                  <a:off x="10669336" y="2656266"/>
                  <a:ext cx="51267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44F603E-5EB8-2EDF-C0C4-AEDB95C78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9336" y="2656266"/>
                  <a:ext cx="512677" cy="4924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23C38CC-B749-6A70-3DE0-3E17A5EF8913}"/>
                    </a:ext>
                  </a:extLst>
                </p:cNvPr>
                <p:cNvSpPr txBox="1"/>
                <p:nvPr/>
              </p:nvSpPr>
              <p:spPr>
                <a:xfrm>
                  <a:off x="9107588" y="2656265"/>
                  <a:ext cx="51267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23C38CC-B749-6A70-3DE0-3E17A5EF89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588" y="2656265"/>
                  <a:ext cx="512677" cy="49244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48D9EBE-9DB6-752F-8A9F-FC8543B4058C}"/>
                    </a:ext>
                  </a:extLst>
                </p:cNvPr>
                <p:cNvSpPr txBox="1"/>
                <p:nvPr/>
              </p:nvSpPr>
              <p:spPr>
                <a:xfrm>
                  <a:off x="8645539" y="1658962"/>
                  <a:ext cx="51267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48D9EBE-9DB6-752F-8A9F-FC8543B405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5539" y="1658962"/>
                  <a:ext cx="512677" cy="49244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L-Shape 57">
              <a:extLst>
                <a:ext uri="{FF2B5EF4-FFF2-40B4-BE49-F238E27FC236}">
                  <a16:creationId xmlns:a16="http://schemas.microsoft.com/office/drawing/2014/main" id="{9A79C0F2-67F5-53EE-9826-7005B773C635}"/>
                </a:ext>
              </a:extLst>
            </p:cNvPr>
            <p:cNvSpPr/>
            <p:nvPr/>
          </p:nvSpPr>
          <p:spPr>
            <a:xfrm rot="13436079">
              <a:off x="10014565" y="922547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59" name="L-Shape 58">
              <a:extLst>
                <a:ext uri="{FF2B5EF4-FFF2-40B4-BE49-F238E27FC236}">
                  <a16:creationId xmlns:a16="http://schemas.microsoft.com/office/drawing/2014/main" id="{D8E822E4-F11A-BB52-7F68-1FE59914A392}"/>
                </a:ext>
              </a:extLst>
            </p:cNvPr>
            <p:cNvSpPr/>
            <p:nvPr/>
          </p:nvSpPr>
          <p:spPr>
            <a:xfrm rot="13436079">
              <a:off x="10014565" y="2786711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61" name="L-Shape 60">
              <a:extLst>
                <a:ext uri="{FF2B5EF4-FFF2-40B4-BE49-F238E27FC236}">
                  <a16:creationId xmlns:a16="http://schemas.microsoft.com/office/drawing/2014/main" id="{0CE92461-1F03-03D6-C818-38EA5A4E5453}"/>
                </a:ext>
              </a:extLst>
            </p:cNvPr>
            <p:cNvSpPr/>
            <p:nvPr/>
          </p:nvSpPr>
          <p:spPr>
            <a:xfrm rot="8163921" flipH="1">
              <a:off x="9766750" y="1862509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62" name="L-Shape 61">
              <a:extLst>
                <a:ext uri="{FF2B5EF4-FFF2-40B4-BE49-F238E27FC236}">
                  <a16:creationId xmlns:a16="http://schemas.microsoft.com/office/drawing/2014/main" id="{736E4147-EB67-20EB-1DEA-AFD66F00B489}"/>
                </a:ext>
              </a:extLst>
            </p:cNvPr>
            <p:cNvSpPr/>
            <p:nvPr/>
          </p:nvSpPr>
          <p:spPr>
            <a:xfrm rot="20413163">
              <a:off x="9323230" y="1318515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63" name="L-Shape 62">
              <a:extLst>
                <a:ext uri="{FF2B5EF4-FFF2-40B4-BE49-F238E27FC236}">
                  <a16:creationId xmlns:a16="http://schemas.microsoft.com/office/drawing/2014/main" id="{90140F6F-E6B2-BE17-55B0-249C0C2ECE6F}"/>
                </a:ext>
              </a:extLst>
            </p:cNvPr>
            <p:cNvSpPr/>
            <p:nvPr/>
          </p:nvSpPr>
          <p:spPr>
            <a:xfrm rot="1186837" flipH="1">
              <a:off x="10759273" y="1318515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64" name="L-Shape 63">
              <a:extLst>
                <a:ext uri="{FF2B5EF4-FFF2-40B4-BE49-F238E27FC236}">
                  <a16:creationId xmlns:a16="http://schemas.microsoft.com/office/drawing/2014/main" id="{DB5CF776-A755-7838-C2A5-FAF785C513C8}"/>
                </a:ext>
              </a:extLst>
            </p:cNvPr>
            <p:cNvSpPr/>
            <p:nvPr/>
          </p:nvSpPr>
          <p:spPr>
            <a:xfrm rot="1186837" flipH="1">
              <a:off x="9294065" y="2317160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65" name="L-Shape 64">
              <a:extLst>
                <a:ext uri="{FF2B5EF4-FFF2-40B4-BE49-F238E27FC236}">
                  <a16:creationId xmlns:a16="http://schemas.microsoft.com/office/drawing/2014/main" id="{236AEDD7-08EB-70F5-4EC0-629412BB90D7}"/>
                </a:ext>
              </a:extLst>
            </p:cNvPr>
            <p:cNvSpPr/>
            <p:nvPr/>
          </p:nvSpPr>
          <p:spPr>
            <a:xfrm rot="15221010" flipH="1">
              <a:off x="10759507" y="2395954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0BD5BD1-1EC2-97D1-8957-1F057726B7AF}"/>
                    </a:ext>
                  </a:extLst>
                </p:cNvPr>
                <p:cNvSpPr txBox="1"/>
                <p:nvPr/>
              </p:nvSpPr>
              <p:spPr>
                <a:xfrm>
                  <a:off x="9887539" y="3178865"/>
                  <a:ext cx="512677" cy="492443"/>
                </a:xfrm>
                <a:prstGeom prst="rect">
                  <a:avLst/>
                </a:prstGeom>
                <a:noFill/>
                <a:ln w="19050">
                  <a:solidFill>
                    <a:srgbClr val="005E6A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𝐆</m:t>
                            </m:r>
                          </m:e>
                          <m:sub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0BD5BD1-1EC2-97D1-8957-1F057726B7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7539" y="3178865"/>
                  <a:ext cx="512677" cy="49244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9050">
                  <a:solidFill>
                    <a:srgbClr val="005E6A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4">
                <a:extLst>
                  <a:ext uri="{FF2B5EF4-FFF2-40B4-BE49-F238E27FC236}">
                    <a16:creationId xmlns:a16="http://schemas.microsoft.com/office/drawing/2014/main" id="{98B1650D-EA50-6834-EC49-94E8D3DA7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62286" y="3696009"/>
                <a:ext cx="6890645" cy="71120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82663" lvl="1" indent="-450850" defTabSz="982663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Here, digraph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strongly connected.</a:t>
                </a:r>
              </a:p>
            </p:txBody>
          </p:sp>
        </mc:Choice>
        <mc:Fallback xmlns="">
          <p:sp>
            <p:nvSpPr>
              <p:cNvPr id="69" name="Content Placeholder 4">
                <a:extLst>
                  <a:ext uri="{FF2B5EF4-FFF2-40B4-BE49-F238E27FC236}">
                    <a16:creationId xmlns:a16="http://schemas.microsoft.com/office/drawing/2014/main" id="{98B1650D-EA50-6834-EC49-94E8D3DA7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2286" y="3696009"/>
                <a:ext cx="6890645" cy="711201"/>
              </a:xfrm>
              <a:prstGeom prst="rect">
                <a:avLst/>
              </a:prstGeom>
              <a:blipFill>
                <a:blip r:embed="rId20"/>
                <a:stretch>
                  <a:fillRect b="-1623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4">
                <a:extLst>
                  <a:ext uri="{FF2B5EF4-FFF2-40B4-BE49-F238E27FC236}">
                    <a16:creationId xmlns:a16="http://schemas.microsoft.com/office/drawing/2014/main" id="{F0F153EC-BB21-D0CD-6973-E4610EDA9F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62286" y="4298694"/>
                <a:ext cx="12499694" cy="119755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82663" lvl="1" indent="-450850" defTabSz="982663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Digraph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weakly connected but not strongly and unilaterally connected as there is no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and/or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 </a:t>
                </a:r>
              </a:p>
            </p:txBody>
          </p:sp>
        </mc:Choice>
        <mc:Fallback xmlns="">
          <p:sp>
            <p:nvSpPr>
              <p:cNvPr id="70" name="Content Placeholder 4">
                <a:extLst>
                  <a:ext uri="{FF2B5EF4-FFF2-40B4-BE49-F238E27FC236}">
                    <a16:creationId xmlns:a16="http://schemas.microsoft.com/office/drawing/2014/main" id="{F0F153EC-BB21-D0CD-6973-E4610EDA9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2286" y="4298694"/>
                <a:ext cx="12499694" cy="1197550"/>
              </a:xfrm>
              <a:prstGeom prst="rect">
                <a:avLst/>
              </a:prstGeom>
              <a:blipFill>
                <a:blip r:embed="rId21"/>
                <a:stretch>
                  <a:fillRect r="-976" b="-1218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4">
                <a:extLst>
                  <a:ext uri="{FF2B5EF4-FFF2-40B4-BE49-F238E27FC236}">
                    <a16:creationId xmlns:a16="http://schemas.microsoft.com/office/drawing/2014/main" id="{1A72364E-79F8-A01B-8ADC-F3844B68EB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39445" y="5413092"/>
                <a:ext cx="12499694" cy="119755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82663" lvl="1" indent="-450850" defTabSz="982663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Digraph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unilaterally connected but not strongly connected as there is no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1" name="Content Placeholder 4">
                <a:extLst>
                  <a:ext uri="{FF2B5EF4-FFF2-40B4-BE49-F238E27FC236}">
                    <a16:creationId xmlns:a16="http://schemas.microsoft.com/office/drawing/2014/main" id="{1A72364E-79F8-A01B-8ADC-F3844B68E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9445" y="5413092"/>
                <a:ext cx="12499694" cy="1197550"/>
              </a:xfrm>
              <a:prstGeom prst="rect">
                <a:avLst/>
              </a:prstGeom>
              <a:blipFill>
                <a:blip r:embed="rId22"/>
                <a:stretch>
                  <a:fillRect r="-975" b="-1275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65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Strongly Connected Components (SCC)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D54583-E1D7-58A5-C599-8E399EAE66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480" y="704725"/>
                <a:ext cx="11919040" cy="122678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The </a:t>
                </a:r>
                <a:r>
                  <a:rPr lang="en-IN" sz="2800" dirty="0">
                    <a:solidFill>
                      <a:srgbClr val="FF0000"/>
                    </a:solidFill>
                  </a:rPr>
                  <a:t>maximal</a:t>
                </a:r>
                <a:r>
                  <a:rPr lang="en-IN" sz="2800" dirty="0">
                    <a:solidFill>
                      <a:srgbClr val="002060"/>
                    </a:solidFill>
                  </a:rPr>
                  <a:t> strongly connected subgraphs, are called the strongly connected components or strong components of a digraph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D54583-E1D7-58A5-C599-8E399EAE6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0" y="704725"/>
                <a:ext cx="11919040" cy="1226781"/>
              </a:xfrm>
              <a:prstGeom prst="rect">
                <a:avLst/>
              </a:prstGeom>
              <a:blipFill>
                <a:blip r:embed="rId2"/>
                <a:stretch>
                  <a:fillRect l="-920" r="-1022" b="-1094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B96601D-1B64-3E58-1A8D-836AEBA72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480" y="1851546"/>
                <a:ext cx="12055520" cy="122678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Maximal strongly connected subgraphs means a subgraph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which is strongly connected but </a:t>
                </a:r>
                <a:r>
                  <a:rPr lang="en-IN" sz="2800" dirty="0">
                    <a:solidFill>
                      <a:srgbClr val="FF0000"/>
                    </a:solidFill>
                  </a:rPr>
                  <a:t>no super graph</a:t>
                </a:r>
                <a:r>
                  <a:rPr lang="en-IN" sz="28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which is strongly connected.</a:t>
                </a: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B96601D-1B64-3E58-1A8D-836AEBA72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0" y="1851546"/>
                <a:ext cx="12055520" cy="1226781"/>
              </a:xfrm>
              <a:prstGeom prst="rect">
                <a:avLst/>
              </a:prstGeom>
              <a:blipFill>
                <a:blip r:embed="rId3"/>
                <a:stretch>
                  <a:fillRect l="-910" r="-1011" b="-1094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82C3E77-619F-FEAC-E3AF-28EB98C097DE}"/>
              </a:ext>
            </a:extLst>
          </p:cNvPr>
          <p:cNvSpPr txBox="1">
            <a:spLocks/>
          </p:cNvSpPr>
          <p:nvPr/>
        </p:nvSpPr>
        <p:spPr>
          <a:xfrm>
            <a:off x="136479" y="4346835"/>
            <a:ext cx="11047335" cy="62402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Find largest possible cycle(s) in a given digraph. That cycle is an SCC.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10F64F5-53D9-31A9-4E97-DAD312AF9E45}"/>
              </a:ext>
            </a:extLst>
          </p:cNvPr>
          <p:cNvSpPr txBox="1">
            <a:spLocks/>
          </p:cNvSpPr>
          <p:nvPr/>
        </p:nvSpPr>
        <p:spPr>
          <a:xfrm>
            <a:off x="136480" y="5050278"/>
            <a:ext cx="7952093" cy="62402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The remaining vertices independently makes SCC.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7AB990A-6A7D-6424-4F58-FCB0DBF7966E}"/>
              </a:ext>
            </a:extLst>
          </p:cNvPr>
          <p:cNvSpPr txBox="1">
            <a:spLocks/>
          </p:cNvSpPr>
          <p:nvPr/>
        </p:nvSpPr>
        <p:spPr>
          <a:xfrm>
            <a:off x="136480" y="5753721"/>
            <a:ext cx="10845420" cy="62402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If there is no cycle, then all the vertices makes SCC independently.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CFF9C409-F34A-E2ED-2D95-A6E0ABA6AB05}"/>
              </a:ext>
            </a:extLst>
          </p:cNvPr>
          <p:cNvSpPr txBox="1">
            <a:spLocks/>
          </p:cNvSpPr>
          <p:nvPr/>
        </p:nvSpPr>
        <p:spPr>
          <a:xfrm>
            <a:off x="250211" y="3259244"/>
            <a:ext cx="7542661" cy="9579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b="1" u="sng" dirty="0">
                <a:solidFill>
                  <a:srgbClr val="002060"/>
                </a:solidFill>
              </a:rPr>
              <a:t>Algorithm to find Strongly Connected Components</a:t>
            </a:r>
          </a:p>
        </p:txBody>
      </p:sp>
    </p:spTree>
    <p:extLst>
      <p:ext uri="{BB962C8B-B14F-4D97-AF65-F5344CB8AC3E}">
        <p14:creationId xmlns:p14="http://schemas.microsoft.com/office/powerpoint/2010/main" val="139815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1" grpId="0"/>
      <p:bldP spid="1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Strongly Connected Components (SCC)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03552AB-B624-B576-07A9-23E53A9FBDA3}"/>
              </a:ext>
            </a:extLst>
          </p:cNvPr>
          <p:cNvSpPr txBox="1">
            <a:spLocks/>
          </p:cNvSpPr>
          <p:nvPr/>
        </p:nvSpPr>
        <p:spPr>
          <a:xfrm>
            <a:off x="122832" y="711201"/>
            <a:ext cx="2006219" cy="61263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2879FD55-21F6-7B83-3B7E-7366A185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235" y="1152401"/>
            <a:ext cx="2176461" cy="2798307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796026B8-1A6A-07D2-5B7A-D5ED013C8E58}"/>
              </a:ext>
            </a:extLst>
          </p:cNvPr>
          <p:cNvSpPr/>
          <p:nvPr/>
        </p:nvSpPr>
        <p:spPr>
          <a:xfrm>
            <a:off x="232012" y="1317716"/>
            <a:ext cx="2364164" cy="2927565"/>
          </a:xfrm>
          <a:prstGeom prst="roundRect">
            <a:avLst/>
          </a:prstGeom>
          <a:noFill/>
          <a:ln w="38100">
            <a:solidFill>
              <a:srgbClr val="3D0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CD4C272-F601-990D-89F6-3D5B4024ABAD}"/>
              </a:ext>
            </a:extLst>
          </p:cNvPr>
          <p:cNvSpPr/>
          <p:nvPr/>
        </p:nvSpPr>
        <p:spPr>
          <a:xfrm>
            <a:off x="9022563" y="194386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D2ABCC6-8C00-E60E-E194-6AA05C602C22}"/>
                  </a:ext>
                </a:extLst>
              </p:cNvPr>
              <p:cNvSpPr txBox="1"/>
              <p:nvPr/>
            </p:nvSpPr>
            <p:spPr>
              <a:xfrm>
                <a:off x="8838224" y="1423432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D2ABCC6-8C00-E60E-E194-6AA05C602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224" y="1423432"/>
                <a:ext cx="51267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92690B51-08B7-CF70-4E59-BC9554D8E9B4}"/>
              </a:ext>
            </a:extLst>
          </p:cNvPr>
          <p:cNvSpPr/>
          <p:nvPr/>
        </p:nvSpPr>
        <p:spPr>
          <a:xfrm>
            <a:off x="9022563" y="281917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7D36584-209C-D51E-69AA-829B3EA258ED}"/>
                  </a:ext>
                </a:extLst>
              </p:cNvPr>
              <p:cNvSpPr txBox="1"/>
              <p:nvPr/>
            </p:nvSpPr>
            <p:spPr>
              <a:xfrm>
                <a:off x="8838224" y="2298739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7D36584-209C-D51E-69AA-829B3EA25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224" y="2298739"/>
                <a:ext cx="51267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 93">
            <a:extLst>
              <a:ext uri="{FF2B5EF4-FFF2-40B4-BE49-F238E27FC236}">
                <a16:creationId xmlns:a16="http://schemas.microsoft.com/office/drawing/2014/main" id="{EBDFA813-342F-6060-AADB-35B8865A249C}"/>
              </a:ext>
            </a:extLst>
          </p:cNvPr>
          <p:cNvSpPr/>
          <p:nvPr/>
        </p:nvSpPr>
        <p:spPr>
          <a:xfrm>
            <a:off x="9013464" y="36540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13B9C1A-7945-6356-BC9D-13D08AA1266C}"/>
                  </a:ext>
                </a:extLst>
              </p:cNvPr>
              <p:cNvSpPr txBox="1"/>
              <p:nvPr/>
            </p:nvSpPr>
            <p:spPr>
              <a:xfrm>
                <a:off x="8829125" y="3133621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13B9C1A-7945-6356-BC9D-13D08AA1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125" y="3133621"/>
                <a:ext cx="51267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4">
                <a:extLst>
                  <a:ext uri="{FF2B5EF4-FFF2-40B4-BE49-F238E27FC236}">
                    <a16:creationId xmlns:a16="http://schemas.microsoft.com/office/drawing/2014/main" id="{11A15EC8-E4EC-5E37-22F7-7BDAE3C12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12104" y="4638151"/>
                <a:ext cx="12285131" cy="73907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82663" lvl="1" indent="-450850" defTabSz="982663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Here,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forms a cycle, so they forms a SCC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6" name="Content Placeholder 4">
                <a:extLst>
                  <a:ext uri="{FF2B5EF4-FFF2-40B4-BE49-F238E27FC236}">
                    <a16:creationId xmlns:a16="http://schemas.microsoft.com/office/drawing/2014/main" id="{11A15EC8-E4EC-5E37-22F7-7BDAE3C12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2104" y="4638151"/>
                <a:ext cx="12285131" cy="739071"/>
              </a:xfrm>
              <a:prstGeom prst="rect">
                <a:avLst/>
              </a:prstGeom>
              <a:blipFill>
                <a:blip r:embed="rId6"/>
                <a:stretch>
                  <a:fillRect b="-1405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4">
                <a:extLst>
                  <a:ext uri="{FF2B5EF4-FFF2-40B4-BE49-F238E27FC236}">
                    <a16:creationId xmlns:a16="http://schemas.microsoft.com/office/drawing/2014/main" id="{629460DE-756C-8805-2961-386A496D77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12104" y="5386484"/>
                <a:ext cx="12378261" cy="115789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82663" lvl="1" indent="-450850" defTabSz="982663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Also, there is a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but there is no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So, the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forms a single SCC.</a:t>
                </a:r>
              </a:p>
            </p:txBody>
          </p:sp>
        </mc:Choice>
        <mc:Fallback xmlns="">
          <p:sp>
            <p:nvSpPr>
              <p:cNvPr id="97" name="Content Placeholder 4">
                <a:extLst>
                  <a:ext uri="{FF2B5EF4-FFF2-40B4-BE49-F238E27FC236}">
                    <a16:creationId xmlns:a16="http://schemas.microsoft.com/office/drawing/2014/main" id="{629460DE-756C-8805-2961-386A496D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2104" y="5386484"/>
                <a:ext cx="12378261" cy="1157896"/>
              </a:xfrm>
              <a:prstGeom prst="rect">
                <a:avLst/>
              </a:prstGeom>
              <a:blipFill>
                <a:blip r:embed="rId7"/>
                <a:stretch>
                  <a:fillRect r="-1034" b="-1421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1A09BC3-64CE-8189-2582-9981C1A40988}"/>
              </a:ext>
            </a:extLst>
          </p:cNvPr>
          <p:cNvGrpSpPr/>
          <p:nvPr/>
        </p:nvGrpSpPr>
        <p:grpSpPr>
          <a:xfrm>
            <a:off x="337310" y="1304069"/>
            <a:ext cx="4638238" cy="3418379"/>
            <a:chOff x="337310" y="1304069"/>
            <a:chExt cx="4638238" cy="3418379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D897CE2-0368-5444-1861-C38AC860BD48}"/>
                </a:ext>
              </a:extLst>
            </p:cNvPr>
            <p:cNvGrpSpPr/>
            <p:nvPr/>
          </p:nvGrpSpPr>
          <p:grpSpPr>
            <a:xfrm>
              <a:off x="337310" y="1304069"/>
              <a:ext cx="4638238" cy="2800639"/>
              <a:chOff x="337310" y="1304069"/>
              <a:chExt cx="4638238" cy="2800639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56DA1D8-5C45-C346-C13B-FF48698D4CE9}"/>
                  </a:ext>
                </a:extLst>
              </p:cNvPr>
              <p:cNvGrpSpPr/>
              <p:nvPr/>
            </p:nvGrpSpPr>
            <p:grpSpPr>
              <a:xfrm>
                <a:off x="337310" y="1304069"/>
                <a:ext cx="4638238" cy="2800639"/>
                <a:chOff x="337310" y="1438243"/>
                <a:chExt cx="4638238" cy="2800639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44BEF52-908B-4771-2571-FE40D22E6C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1269" y="1970345"/>
                  <a:ext cx="1855307" cy="0"/>
                </a:xfrm>
                <a:prstGeom prst="line">
                  <a:avLst/>
                </a:prstGeom>
                <a:solidFill>
                  <a:schemeClr val="bg1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FC3BB57E-1522-061D-5B32-E6EB7FCA15CB}"/>
                    </a:ext>
                  </a:extLst>
                </p:cNvPr>
                <p:cNvCxnSpPr>
                  <a:cxnSpLocks/>
                  <a:stCxn id="39" idx="7"/>
                </p:cNvCxnSpPr>
                <p:nvPr/>
              </p:nvCxnSpPr>
              <p:spPr>
                <a:xfrm flipV="1">
                  <a:off x="4035620" y="2005235"/>
                  <a:ext cx="634428" cy="1712394"/>
                </a:xfrm>
                <a:prstGeom prst="line">
                  <a:avLst/>
                </a:prstGeom>
                <a:solidFill>
                  <a:schemeClr val="bg1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83B5FDA-A664-FBEA-30CF-C470A4168333}"/>
                    </a:ext>
                  </a:extLst>
                </p:cNvPr>
                <p:cNvCxnSpPr>
                  <a:cxnSpLocks/>
                  <a:endCxn id="39" idx="1"/>
                </p:cNvCxnSpPr>
                <p:nvPr/>
              </p:nvCxnSpPr>
              <p:spPr>
                <a:xfrm>
                  <a:off x="3211847" y="2031362"/>
                  <a:ext cx="721949" cy="1686267"/>
                </a:xfrm>
                <a:prstGeom prst="line">
                  <a:avLst/>
                </a:prstGeom>
                <a:solidFill>
                  <a:schemeClr val="bg1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4" name="Isosceles Triangle 33">
                  <a:extLst>
                    <a:ext uri="{FF2B5EF4-FFF2-40B4-BE49-F238E27FC236}">
                      <a16:creationId xmlns:a16="http://schemas.microsoft.com/office/drawing/2014/main" id="{E93533DC-705A-6F49-C452-A41E9CD27503}"/>
                    </a:ext>
                  </a:extLst>
                </p:cNvPr>
                <p:cNvSpPr/>
                <p:nvPr/>
              </p:nvSpPr>
              <p:spPr>
                <a:xfrm>
                  <a:off x="530126" y="1946370"/>
                  <a:ext cx="1664980" cy="1838833"/>
                </a:xfrm>
                <a:prstGeom prst="triangl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F759CB3-0517-F8C8-8C4D-4CC2775F9D67}"/>
                    </a:ext>
                  </a:extLst>
                </p:cNvPr>
                <p:cNvSpPr/>
                <p:nvPr/>
              </p:nvSpPr>
              <p:spPr>
                <a:xfrm>
                  <a:off x="1290616" y="1891032"/>
                  <a:ext cx="144000" cy="14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3" name="L-Shape 32">
                  <a:extLst>
                    <a:ext uri="{FF2B5EF4-FFF2-40B4-BE49-F238E27FC236}">
                      <a16:creationId xmlns:a16="http://schemas.microsoft.com/office/drawing/2014/main" id="{4E2ED0BE-31D1-DA37-8EA0-675830186301}"/>
                    </a:ext>
                  </a:extLst>
                </p:cNvPr>
                <p:cNvSpPr/>
                <p:nvPr/>
              </p:nvSpPr>
              <p:spPr>
                <a:xfrm rot="9773921">
                  <a:off x="814533" y="2890055"/>
                  <a:ext cx="180000" cy="180000"/>
                </a:xfrm>
                <a:prstGeom prst="corner">
                  <a:avLst>
                    <a:gd name="adj1" fmla="val 27100"/>
                    <a:gd name="adj2" fmla="val 26871"/>
                  </a:avLst>
                </a:prstGeom>
                <a:solidFill>
                  <a:srgbClr val="C00000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27AB3D2F-C416-006A-2931-0D031DE3D22A}"/>
                    </a:ext>
                  </a:extLst>
                </p:cNvPr>
                <p:cNvSpPr/>
                <p:nvPr/>
              </p:nvSpPr>
              <p:spPr>
                <a:xfrm>
                  <a:off x="458126" y="3696541"/>
                  <a:ext cx="144000" cy="14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90CB799B-2BCE-9429-9E70-E3C42406E09C}"/>
                    </a:ext>
                  </a:extLst>
                </p:cNvPr>
                <p:cNvSpPr/>
                <p:nvPr/>
              </p:nvSpPr>
              <p:spPr>
                <a:xfrm>
                  <a:off x="2117655" y="3696541"/>
                  <a:ext cx="144000" cy="14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F67A979-1BD8-3E62-78DD-F19F0B7F072C}"/>
                    </a:ext>
                  </a:extLst>
                </p:cNvPr>
                <p:cNvSpPr/>
                <p:nvPr/>
              </p:nvSpPr>
              <p:spPr>
                <a:xfrm>
                  <a:off x="3115062" y="1891032"/>
                  <a:ext cx="144000" cy="14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0CE64E73-1EA5-4E4B-BDF2-2E8F2B32AEB2}"/>
                    </a:ext>
                  </a:extLst>
                </p:cNvPr>
                <p:cNvSpPr/>
                <p:nvPr/>
              </p:nvSpPr>
              <p:spPr>
                <a:xfrm>
                  <a:off x="3912708" y="3696541"/>
                  <a:ext cx="144000" cy="14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F1FEA5A-776C-9FA4-99CC-DEB8D01BE934}"/>
                    </a:ext>
                  </a:extLst>
                </p:cNvPr>
                <p:cNvSpPr/>
                <p:nvPr/>
              </p:nvSpPr>
              <p:spPr>
                <a:xfrm>
                  <a:off x="4607992" y="1891032"/>
                  <a:ext cx="144000" cy="14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6" name="L-Shape 55">
                  <a:extLst>
                    <a:ext uri="{FF2B5EF4-FFF2-40B4-BE49-F238E27FC236}">
                      <a16:creationId xmlns:a16="http://schemas.microsoft.com/office/drawing/2014/main" id="{93DF4F46-1569-A765-9702-3A85CE7B983F}"/>
                    </a:ext>
                  </a:extLst>
                </p:cNvPr>
                <p:cNvSpPr/>
                <p:nvPr/>
              </p:nvSpPr>
              <p:spPr>
                <a:xfrm rot="17353939">
                  <a:off x="1694870" y="2787774"/>
                  <a:ext cx="180000" cy="180000"/>
                </a:xfrm>
                <a:prstGeom prst="corner">
                  <a:avLst>
                    <a:gd name="adj1" fmla="val 27100"/>
                    <a:gd name="adj2" fmla="val 26871"/>
                  </a:avLst>
                </a:prstGeom>
                <a:solidFill>
                  <a:srgbClr val="C00000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L-Shape 56">
                  <a:extLst>
                    <a:ext uri="{FF2B5EF4-FFF2-40B4-BE49-F238E27FC236}">
                      <a16:creationId xmlns:a16="http://schemas.microsoft.com/office/drawing/2014/main" id="{1A48A1AA-A017-319E-4594-D232D15C9521}"/>
                    </a:ext>
                  </a:extLst>
                </p:cNvPr>
                <p:cNvSpPr/>
                <p:nvPr/>
              </p:nvSpPr>
              <p:spPr>
                <a:xfrm rot="17353939">
                  <a:off x="3482821" y="2784495"/>
                  <a:ext cx="180000" cy="180000"/>
                </a:xfrm>
                <a:prstGeom prst="corner">
                  <a:avLst>
                    <a:gd name="adj1" fmla="val 27100"/>
                    <a:gd name="adj2" fmla="val 26871"/>
                  </a:avLst>
                </a:prstGeom>
                <a:solidFill>
                  <a:srgbClr val="C00000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L-Shape 57">
                  <a:extLst>
                    <a:ext uri="{FF2B5EF4-FFF2-40B4-BE49-F238E27FC236}">
                      <a16:creationId xmlns:a16="http://schemas.microsoft.com/office/drawing/2014/main" id="{248BDD40-C1A6-13DE-7A4B-850F8126E692}"/>
                    </a:ext>
                  </a:extLst>
                </p:cNvPr>
                <p:cNvSpPr/>
                <p:nvPr/>
              </p:nvSpPr>
              <p:spPr>
                <a:xfrm rot="19953128">
                  <a:off x="4251517" y="2792357"/>
                  <a:ext cx="180000" cy="180000"/>
                </a:xfrm>
                <a:prstGeom prst="corner">
                  <a:avLst>
                    <a:gd name="adj1" fmla="val 27100"/>
                    <a:gd name="adj2" fmla="val 26871"/>
                  </a:avLst>
                </a:prstGeom>
                <a:solidFill>
                  <a:srgbClr val="C00000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L-Shape 58">
                  <a:extLst>
                    <a:ext uri="{FF2B5EF4-FFF2-40B4-BE49-F238E27FC236}">
                      <a16:creationId xmlns:a16="http://schemas.microsoft.com/office/drawing/2014/main" id="{B06C38D9-F7F9-051B-9912-ED46C82CACF4}"/>
                    </a:ext>
                  </a:extLst>
                </p:cNvPr>
                <p:cNvSpPr/>
                <p:nvPr/>
              </p:nvSpPr>
              <p:spPr>
                <a:xfrm rot="13602170">
                  <a:off x="2155759" y="1873031"/>
                  <a:ext cx="180000" cy="180000"/>
                </a:xfrm>
                <a:prstGeom prst="corner">
                  <a:avLst>
                    <a:gd name="adj1" fmla="val 27100"/>
                    <a:gd name="adj2" fmla="val 26871"/>
                  </a:avLst>
                </a:prstGeom>
                <a:solidFill>
                  <a:srgbClr val="C00000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L-Shape 59">
                  <a:extLst>
                    <a:ext uri="{FF2B5EF4-FFF2-40B4-BE49-F238E27FC236}">
                      <a16:creationId xmlns:a16="http://schemas.microsoft.com/office/drawing/2014/main" id="{C8903D80-2262-E290-DC85-E890393502C5}"/>
                    </a:ext>
                  </a:extLst>
                </p:cNvPr>
                <p:cNvSpPr/>
                <p:nvPr/>
              </p:nvSpPr>
              <p:spPr>
                <a:xfrm rot="7997830" flipH="1">
                  <a:off x="1298113" y="3694943"/>
                  <a:ext cx="180000" cy="180000"/>
                </a:xfrm>
                <a:prstGeom prst="corner">
                  <a:avLst>
                    <a:gd name="adj1" fmla="val 27100"/>
                    <a:gd name="adj2" fmla="val 26871"/>
                  </a:avLst>
                </a:prstGeom>
                <a:solidFill>
                  <a:srgbClr val="C00000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F2C5BAE8-D8EF-3F31-1093-292EA9CE37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96840" y="3746439"/>
                      <a:ext cx="512677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IN" sz="2600" b="1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6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en-IN" sz="26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F2C5BAE8-D8EF-3F31-1093-292EA9CE37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96840" y="3746439"/>
                      <a:ext cx="512677" cy="49244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E5CE03FF-9635-CC18-C26F-2B7C438DF3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7310" y="3741893"/>
                      <a:ext cx="512677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IN" sz="2600" b="1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6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en-IN" sz="26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E5CE03FF-9635-CC18-C26F-2B7C438DF3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7310" y="3741893"/>
                      <a:ext cx="512677" cy="492443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DC625A25-F88F-5515-626A-0256AF3F4C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5935" y="1438245"/>
                      <a:ext cx="512677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IN" sz="2600" b="1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6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en-IN" sz="26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DC625A25-F88F-5515-626A-0256AF3F4CF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5935" y="1438245"/>
                      <a:ext cx="512677" cy="492443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72992BE4-EFE5-74A4-F024-6B93FF2F60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55508" y="1438244"/>
                      <a:ext cx="512677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IN" sz="2600" b="1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6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en-IN" sz="26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72992BE4-EFE5-74A4-F024-6B93FF2F601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55508" y="1438244"/>
                      <a:ext cx="512677" cy="492443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3DDCA570-CA3C-BAB9-8AFB-730D112411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62871" y="1438243"/>
                      <a:ext cx="512677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IN" sz="2600" b="1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6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en-IN" sz="26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3DDCA570-CA3C-BAB9-8AFB-730D112411D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62871" y="1438243"/>
                      <a:ext cx="512677" cy="49244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0A640A32-DD91-BA2B-B7D3-D2A1EA51A7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96699" y="3741893"/>
                      <a:ext cx="512677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IN" sz="2600" b="1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6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en-IN" sz="26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0A640A32-DD91-BA2B-B7D3-D2A1EA51A73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96699" y="3741893"/>
                      <a:ext cx="512677" cy="492443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E788C841-B0D7-5D44-061B-5E13C75B9E6F}"/>
                  </a:ext>
                </a:extLst>
              </p:cNvPr>
              <p:cNvSpPr/>
              <p:nvPr/>
            </p:nvSpPr>
            <p:spPr>
              <a:xfrm>
                <a:off x="3115371" y="1756857"/>
                <a:ext cx="144000" cy="14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D12DBE4E-6335-C87C-924B-C7C5F53E05EE}"/>
                      </a:ext>
                    </a:extLst>
                  </p:cNvPr>
                  <p:cNvSpPr txBox="1"/>
                  <p:nvPr/>
                </p:nvSpPr>
                <p:spPr>
                  <a:xfrm>
                    <a:off x="2955817" y="1304069"/>
                    <a:ext cx="512677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6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26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D12DBE4E-6335-C87C-924B-C7C5F53E05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5817" y="1304069"/>
                    <a:ext cx="512677" cy="49244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6C63EC0-C3BB-4051-3195-EA85EE7B6172}"/>
                  </a:ext>
                </a:extLst>
              </p:cNvPr>
              <p:cNvSpPr/>
              <p:nvPr/>
            </p:nvSpPr>
            <p:spPr>
              <a:xfrm>
                <a:off x="3916378" y="3549459"/>
                <a:ext cx="144000" cy="14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0D1DBFF7-0238-FD06-1E19-7A395CE04D59}"/>
                      </a:ext>
                    </a:extLst>
                  </p:cNvPr>
                  <p:cNvSpPr txBox="1"/>
                  <p:nvPr/>
                </p:nvSpPr>
                <p:spPr>
                  <a:xfrm>
                    <a:off x="3800369" y="3594811"/>
                    <a:ext cx="512677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6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oMath>
                      </m:oMathPara>
                    </a14:m>
                    <a:endParaRPr lang="en-US" sz="26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0D1DBFF7-0238-FD06-1E19-7A395CE04D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0369" y="3594811"/>
                    <a:ext cx="512677" cy="49244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ECFEEB6-9A2F-CB5C-15A8-983E28C298FC}"/>
                  </a:ext>
                </a:extLst>
              </p:cNvPr>
              <p:cNvSpPr/>
              <p:nvPr/>
            </p:nvSpPr>
            <p:spPr>
              <a:xfrm>
                <a:off x="4607992" y="1759542"/>
                <a:ext cx="144000" cy="14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4F023C85-7DF4-5AC5-26FB-A591E29CA94D}"/>
                      </a:ext>
                    </a:extLst>
                  </p:cNvPr>
                  <p:cNvSpPr txBox="1"/>
                  <p:nvPr/>
                </p:nvSpPr>
                <p:spPr>
                  <a:xfrm>
                    <a:off x="4462871" y="1306753"/>
                    <a:ext cx="512677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6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oMath>
                      </m:oMathPara>
                    </a14:m>
                    <a:endParaRPr lang="en-US" sz="26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4F023C85-7DF4-5AC5-26FB-A591E29CA9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2871" y="1306753"/>
                    <a:ext cx="512677" cy="49244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AA07F3F8-8170-08BF-482F-070A98EAEE76}"/>
                    </a:ext>
                  </a:extLst>
                </p:cNvPr>
                <p:cNvSpPr txBox="1"/>
                <p:nvPr/>
              </p:nvSpPr>
              <p:spPr>
                <a:xfrm>
                  <a:off x="2489838" y="4230005"/>
                  <a:ext cx="512677" cy="492443"/>
                </a:xfrm>
                <a:prstGeom prst="rect">
                  <a:avLst/>
                </a:prstGeom>
                <a:noFill/>
                <a:ln w="19050">
                  <a:solidFill>
                    <a:srgbClr val="005E6A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600" b="1" i="0" dirty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𝐆</m:t>
                        </m:r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AA07F3F8-8170-08BF-482F-070A98EAE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9838" y="4230005"/>
                  <a:ext cx="512677" cy="49244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>
                  <a:solidFill>
                    <a:srgbClr val="005E6A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149FFA2-828A-FE32-DF4D-55EE255A3257}"/>
                  </a:ext>
                </a:extLst>
              </p:cNvPr>
              <p:cNvSpPr txBox="1"/>
              <p:nvPr/>
            </p:nvSpPr>
            <p:spPr>
              <a:xfrm>
                <a:off x="6135464" y="3981026"/>
                <a:ext cx="2463844" cy="492443"/>
              </a:xfrm>
              <a:prstGeom prst="rect">
                <a:avLst/>
              </a:prstGeom>
              <a:noFill/>
              <a:ln w="19050">
                <a:solidFill>
                  <a:srgbClr val="005E6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149FFA2-828A-FE32-DF4D-55EE255A3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464" y="3981026"/>
                <a:ext cx="2463844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rgbClr val="005E6A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C16F3F9-C2B6-97ED-D9C2-D901F6717B29}"/>
                  </a:ext>
                </a:extLst>
              </p:cNvPr>
              <p:cNvSpPr txBox="1"/>
              <p:nvPr/>
            </p:nvSpPr>
            <p:spPr>
              <a:xfrm>
                <a:off x="10036323" y="1657320"/>
                <a:ext cx="1640482" cy="492443"/>
              </a:xfrm>
              <a:prstGeom prst="rect">
                <a:avLst/>
              </a:prstGeom>
              <a:noFill/>
              <a:ln w="19050">
                <a:solidFill>
                  <a:srgbClr val="005E6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C16F3F9-C2B6-97ED-D9C2-D901F6717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323" y="1657320"/>
                <a:ext cx="1640482" cy="4924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solidFill>
                  <a:srgbClr val="005E6A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800355-ECB6-BF02-5EB1-A5BE74ACC2C9}"/>
                  </a:ext>
                </a:extLst>
              </p:cNvPr>
              <p:cNvSpPr txBox="1"/>
              <p:nvPr/>
            </p:nvSpPr>
            <p:spPr>
              <a:xfrm>
                <a:off x="10036323" y="2608723"/>
                <a:ext cx="1640482" cy="492443"/>
              </a:xfrm>
              <a:prstGeom prst="rect">
                <a:avLst/>
              </a:prstGeom>
              <a:noFill/>
              <a:ln w="19050">
                <a:solidFill>
                  <a:srgbClr val="005E6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800355-ECB6-BF02-5EB1-A5BE74ACC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323" y="2608723"/>
                <a:ext cx="1640482" cy="4924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9050">
                <a:solidFill>
                  <a:srgbClr val="005E6A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475B1B7-D08B-32C4-9F50-037313206B10}"/>
                  </a:ext>
                </a:extLst>
              </p:cNvPr>
              <p:cNvSpPr txBox="1"/>
              <p:nvPr/>
            </p:nvSpPr>
            <p:spPr>
              <a:xfrm>
                <a:off x="10021393" y="3448822"/>
                <a:ext cx="1655412" cy="492443"/>
              </a:xfrm>
              <a:prstGeom prst="rect">
                <a:avLst/>
              </a:prstGeom>
              <a:noFill/>
              <a:ln w="19050">
                <a:solidFill>
                  <a:srgbClr val="005E6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475B1B7-D08B-32C4-9F50-037313206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393" y="3448822"/>
                <a:ext cx="1655412" cy="4924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9050">
                <a:solidFill>
                  <a:srgbClr val="005E6A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FB634E-60F0-57C7-01A8-683B21749B44}"/>
              </a:ext>
            </a:extLst>
          </p:cNvPr>
          <p:cNvCxnSpPr/>
          <p:nvPr/>
        </p:nvCxnSpPr>
        <p:spPr>
          <a:xfrm>
            <a:off x="5571434" y="1093581"/>
            <a:ext cx="0" cy="3626623"/>
          </a:xfrm>
          <a:prstGeom prst="line">
            <a:avLst/>
          </a:prstGeom>
          <a:ln w="28575">
            <a:solidFill>
              <a:srgbClr val="005E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28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0" grpId="0" animBg="1"/>
      <p:bldP spid="80" grpId="1" animBg="1"/>
      <p:bldP spid="89" grpId="0" animBg="1"/>
      <p:bldP spid="90" grpId="0"/>
      <p:bldP spid="92" grpId="0" animBg="1"/>
      <p:bldP spid="93" grpId="0"/>
      <p:bldP spid="94" grpId="0" animBg="1"/>
      <p:bldP spid="95" grpId="0"/>
      <p:bldP spid="96" grpId="0"/>
      <p:bldP spid="97" grpId="0"/>
      <p:bldP spid="103" grpId="0" animBg="1"/>
      <p:bldP spid="104" grpId="0" animBg="1"/>
      <p:bldP spid="105" grpId="0" animBg="1"/>
      <p:bldP spid="106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Unilaterally Connected Components (UCC)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D54583-E1D7-58A5-C599-8E399EAE66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480" y="734136"/>
                <a:ext cx="12037323" cy="122678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The </a:t>
                </a:r>
                <a:r>
                  <a:rPr lang="en-IN" sz="2800" dirty="0">
                    <a:solidFill>
                      <a:srgbClr val="FF0000"/>
                    </a:solidFill>
                  </a:rPr>
                  <a:t>maximal</a:t>
                </a:r>
                <a:r>
                  <a:rPr lang="en-IN" sz="2800" dirty="0">
                    <a:solidFill>
                      <a:srgbClr val="002060"/>
                    </a:solidFill>
                  </a:rPr>
                  <a:t> unilaterally connected subgraphs, are called the unilaterally connected components or unilateral components of a digraph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D54583-E1D7-58A5-C599-8E399EAE6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0" y="734136"/>
                <a:ext cx="12037323" cy="1226781"/>
              </a:xfrm>
              <a:prstGeom prst="rect">
                <a:avLst/>
              </a:prstGeom>
              <a:blipFill>
                <a:blip r:embed="rId2"/>
                <a:stretch>
                  <a:fillRect l="-911" r="-1063" b="-1089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B96601D-1B64-3E58-1A8D-836AEBA72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480" y="2090536"/>
                <a:ext cx="12055520" cy="122678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Maximal unilaterally connected subgraphs means a subgraph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which is unilaterally connected but </a:t>
                </a:r>
                <a:r>
                  <a:rPr lang="en-IN" sz="2800" dirty="0">
                    <a:solidFill>
                      <a:srgbClr val="FF0000"/>
                    </a:solidFill>
                  </a:rPr>
                  <a:t>no super graph</a:t>
                </a:r>
                <a:r>
                  <a:rPr lang="en-IN" sz="28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which is unilaterally connected.</a:t>
                </a: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B96601D-1B64-3E58-1A8D-836AEBA72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0" y="2090536"/>
                <a:ext cx="12055520" cy="1226781"/>
              </a:xfrm>
              <a:prstGeom prst="rect">
                <a:avLst/>
              </a:prstGeom>
              <a:blipFill>
                <a:blip r:embed="rId3"/>
                <a:stretch>
                  <a:fillRect l="-910" r="-1011" b="-1094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BBA8BB2-3CCF-5B76-634B-160C25067951}"/>
              </a:ext>
            </a:extLst>
          </p:cNvPr>
          <p:cNvSpPr txBox="1">
            <a:spLocks/>
          </p:cNvSpPr>
          <p:nvPr/>
        </p:nvSpPr>
        <p:spPr>
          <a:xfrm>
            <a:off x="136480" y="4696652"/>
            <a:ext cx="10140284" cy="62402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Find largest possible path in a given digraph. That path is a UCC.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AF12CB3-8DDA-5226-60F1-91063527E71A}"/>
              </a:ext>
            </a:extLst>
          </p:cNvPr>
          <p:cNvSpPr txBox="1">
            <a:spLocks/>
          </p:cNvSpPr>
          <p:nvPr/>
        </p:nvSpPr>
        <p:spPr>
          <a:xfrm>
            <a:off x="136480" y="5445244"/>
            <a:ext cx="7952093" cy="62402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The remaining vertices independently makes UCC.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4C34736-8D42-864E-4B23-1BF23D539332}"/>
              </a:ext>
            </a:extLst>
          </p:cNvPr>
          <p:cNvSpPr txBox="1">
            <a:spLocks/>
          </p:cNvSpPr>
          <p:nvPr/>
        </p:nvSpPr>
        <p:spPr>
          <a:xfrm>
            <a:off x="241115" y="3540684"/>
            <a:ext cx="7988485" cy="9579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b="1" u="sng" dirty="0">
                <a:solidFill>
                  <a:srgbClr val="002060"/>
                </a:solidFill>
              </a:rPr>
              <a:t>Algorithm to find Unilaterally Connected Components</a:t>
            </a:r>
          </a:p>
        </p:txBody>
      </p:sp>
    </p:spTree>
    <p:extLst>
      <p:ext uri="{BB962C8B-B14F-4D97-AF65-F5344CB8AC3E}">
        <p14:creationId xmlns:p14="http://schemas.microsoft.com/office/powerpoint/2010/main" val="273648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3" grpId="0"/>
      <p:bldP spid="4" grpId="0"/>
      <p:bldP spid="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761AD9-A4F9-170A-D64A-656859248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22" y="1501220"/>
            <a:ext cx="3882508" cy="2872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Unilaterally Connected Components (UCC)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03552AB-B624-B576-07A9-23E53A9FBDA3}"/>
              </a:ext>
            </a:extLst>
          </p:cNvPr>
          <p:cNvSpPr txBox="1">
            <a:spLocks/>
          </p:cNvSpPr>
          <p:nvPr/>
        </p:nvSpPr>
        <p:spPr>
          <a:xfrm>
            <a:off x="122832" y="711201"/>
            <a:ext cx="2006219" cy="61263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BDFA813-342F-6060-AADB-35B8865A249C}"/>
              </a:ext>
            </a:extLst>
          </p:cNvPr>
          <p:cNvSpPr/>
          <p:nvPr/>
        </p:nvSpPr>
        <p:spPr>
          <a:xfrm>
            <a:off x="11190927" y="334566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13B9C1A-7945-6356-BC9D-13D08AA1266C}"/>
                  </a:ext>
                </a:extLst>
              </p:cNvPr>
              <p:cNvSpPr txBox="1"/>
              <p:nvPr/>
            </p:nvSpPr>
            <p:spPr>
              <a:xfrm>
                <a:off x="11006588" y="2811587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13B9C1A-7945-6356-BC9D-13D08AA1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588" y="2811587"/>
                <a:ext cx="51267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505F67D-D1AD-DD3E-7F2D-86D940FA0CE3}"/>
              </a:ext>
            </a:extLst>
          </p:cNvPr>
          <p:cNvCxnSpPr/>
          <p:nvPr/>
        </p:nvCxnSpPr>
        <p:spPr>
          <a:xfrm>
            <a:off x="4607484" y="1327201"/>
            <a:ext cx="0" cy="3296930"/>
          </a:xfrm>
          <a:prstGeom prst="line">
            <a:avLst/>
          </a:prstGeom>
          <a:ln w="28575">
            <a:solidFill>
              <a:srgbClr val="005E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149FFA2-828A-FE32-DF4D-55EE255A3257}"/>
                  </a:ext>
                </a:extLst>
              </p:cNvPr>
              <p:cNvSpPr txBox="1"/>
              <p:nvPr/>
            </p:nvSpPr>
            <p:spPr>
              <a:xfrm>
                <a:off x="6766547" y="3881118"/>
                <a:ext cx="3439235" cy="492443"/>
              </a:xfrm>
              <a:prstGeom prst="rect">
                <a:avLst/>
              </a:prstGeom>
              <a:noFill/>
              <a:ln w="19050">
                <a:solidFill>
                  <a:srgbClr val="005E6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IN" sz="26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IN" sz="26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149FFA2-828A-FE32-DF4D-55EE255A3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47" y="3881118"/>
                <a:ext cx="343923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005E6A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475B1B7-D08B-32C4-9F50-037313206B10}"/>
                  </a:ext>
                </a:extLst>
              </p:cNvPr>
              <p:cNvSpPr txBox="1"/>
              <p:nvPr/>
            </p:nvSpPr>
            <p:spPr>
              <a:xfrm>
                <a:off x="10426694" y="3877120"/>
                <a:ext cx="1672467" cy="492443"/>
              </a:xfrm>
              <a:prstGeom prst="rect">
                <a:avLst/>
              </a:prstGeom>
              <a:noFill/>
              <a:ln w="19050">
                <a:solidFill>
                  <a:srgbClr val="005E6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475B1B7-D08B-32C4-9F50-037313206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6694" y="3877120"/>
                <a:ext cx="167246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005E6A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1010859-CA74-567A-1417-B11312134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063" y="1435500"/>
            <a:ext cx="3379719" cy="2375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6E09683-61D4-DF10-FA56-7A1C3F412B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6566" y="4758033"/>
                <a:ext cx="12238564" cy="183971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82663" lvl="1" indent="-450850" defTabSz="982663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Here,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unilaterally connected but it is not maximal unilaterally connected subgraph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800" b="1" dirty="0">
                    <a:solidFill>
                      <a:srgbClr val="3D0FE7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is a super graph of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maximal unilaterally connected  subgraph.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6E09683-61D4-DF10-FA56-7A1C3F412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566" y="4758033"/>
                <a:ext cx="12238564" cy="1839715"/>
              </a:xfrm>
              <a:prstGeom prst="rect">
                <a:avLst/>
              </a:prstGeom>
              <a:blipFill>
                <a:blip r:embed="rId8"/>
                <a:stretch>
                  <a:fillRect r="-1046" b="-564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72B35C1-EAEF-EEA4-3118-9D196F2B2357}"/>
              </a:ext>
            </a:extLst>
          </p:cNvPr>
          <p:cNvGrpSpPr/>
          <p:nvPr/>
        </p:nvGrpSpPr>
        <p:grpSpPr>
          <a:xfrm>
            <a:off x="4912805" y="1477336"/>
            <a:ext cx="1815178" cy="2902293"/>
            <a:chOff x="4912805" y="1477336"/>
            <a:chExt cx="1815178" cy="2902293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2879FD55-21F6-7B83-3B7E-7366A1851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12805" y="1477336"/>
              <a:ext cx="1815178" cy="23338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847D970-36D8-7C93-6614-B988F8DAC583}"/>
                    </a:ext>
                  </a:extLst>
                </p:cNvPr>
                <p:cNvSpPr txBox="1"/>
                <p:nvPr/>
              </p:nvSpPr>
              <p:spPr>
                <a:xfrm>
                  <a:off x="5506018" y="3887186"/>
                  <a:ext cx="512677" cy="492443"/>
                </a:xfrm>
                <a:prstGeom prst="rect">
                  <a:avLst/>
                </a:prstGeom>
                <a:noFill/>
                <a:ln w="19050">
                  <a:solidFill>
                    <a:srgbClr val="005E6A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600" b="1" i="0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oMath>
                    </m:oMathPara>
                  </a14:m>
                  <a:endParaRPr lang="en-US" sz="2600" b="1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847D970-36D8-7C93-6614-B988F8DAC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018" y="3887186"/>
                  <a:ext cx="512677" cy="4924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>
                  <a:solidFill>
                    <a:srgbClr val="005E6A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71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4" grpId="0" animBg="1"/>
      <p:bldP spid="95" grpId="0"/>
      <p:bldP spid="103" grpId="0" animBg="1"/>
      <p:bldP spid="106" grpId="0" animBg="1"/>
      <p:bldP spid="5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Weakly Connected Components (WCC)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D54583-E1D7-58A5-C599-8E399EAE66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381" y="642961"/>
                <a:ext cx="11937238" cy="122678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The </a:t>
                </a:r>
                <a:r>
                  <a:rPr lang="en-IN" sz="2800" dirty="0">
                    <a:solidFill>
                      <a:srgbClr val="FF0000"/>
                    </a:solidFill>
                  </a:rPr>
                  <a:t>maximal</a:t>
                </a:r>
                <a:r>
                  <a:rPr lang="en-IN" sz="2800" dirty="0">
                    <a:solidFill>
                      <a:srgbClr val="002060"/>
                    </a:solidFill>
                  </a:rPr>
                  <a:t> weakly connected subgraphs, are called the weakly connected components or weak components of a digraph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D54583-E1D7-58A5-C599-8E399EAE6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81" y="642961"/>
                <a:ext cx="11937238" cy="1226781"/>
              </a:xfrm>
              <a:prstGeom prst="rect">
                <a:avLst/>
              </a:prstGeom>
              <a:blipFill>
                <a:blip r:embed="rId2"/>
                <a:stretch>
                  <a:fillRect l="-970" r="-1021" b="-1089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B96601D-1B64-3E58-1A8D-836AEBA72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381" y="1748036"/>
                <a:ext cx="12055520" cy="122678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Maximal weakly connected subgraphs means a subgraph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which is weakly connected but </a:t>
                </a:r>
                <a:r>
                  <a:rPr lang="en-IN" sz="2800" dirty="0">
                    <a:solidFill>
                      <a:srgbClr val="FF0000"/>
                    </a:solidFill>
                  </a:rPr>
                  <a:t>no super graph</a:t>
                </a:r>
                <a:r>
                  <a:rPr lang="en-IN" sz="28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which is weakly connected.</a:t>
                </a: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B96601D-1B64-3E58-1A8D-836AEBA72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81" y="1748036"/>
                <a:ext cx="12055520" cy="1226781"/>
              </a:xfrm>
              <a:prstGeom prst="rect">
                <a:avLst/>
              </a:prstGeom>
              <a:blipFill>
                <a:blip r:embed="rId3"/>
                <a:stretch>
                  <a:fillRect l="-961" r="-961" b="-1094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6EB57AC-2734-0BC0-A516-8FACECC7E1FF}"/>
              </a:ext>
            </a:extLst>
          </p:cNvPr>
          <p:cNvSpPr txBox="1">
            <a:spLocks/>
          </p:cNvSpPr>
          <p:nvPr/>
        </p:nvSpPr>
        <p:spPr>
          <a:xfrm>
            <a:off x="222915" y="2974817"/>
            <a:ext cx="7447125" cy="8349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b="1" u="sng" dirty="0">
                <a:solidFill>
                  <a:srgbClr val="002060"/>
                </a:solidFill>
              </a:rPr>
              <a:t>Algorithm to find Weakly Connected Components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424FD57-D750-0103-B419-D969F0DFF31C}"/>
              </a:ext>
            </a:extLst>
          </p:cNvPr>
          <p:cNvSpPr txBox="1">
            <a:spLocks/>
          </p:cNvSpPr>
          <p:nvPr/>
        </p:nvSpPr>
        <p:spPr>
          <a:xfrm>
            <a:off x="127381" y="3821595"/>
            <a:ext cx="10722746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Construct the underlying undirected graph of the given undirected graph.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D263A49-C4E2-2DFD-F23B-EB239E929440}"/>
              </a:ext>
            </a:extLst>
          </p:cNvPr>
          <p:cNvSpPr txBox="1">
            <a:spLocks/>
          </p:cNvSpPr>
          <p:nvPr/>
        </p:nvSpPr>
        <p:spPr>
          <a:xfrm>
            <a:off x="127381" y="4544585"/>
            <a:ext cx="10722746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Find all the connected components of the undirected graph.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901AB99-5640-3CD9-0B37-2492F8157FF4}"/>
              </a:ext>
            </a:extLst>
          </p:cNvPr>
          <p:cNvSpPr txBox="1">
            <a:spLocks/>
          </p:cNvSpPr>
          <p:nvPr/>
        </p:nvSpPr>
        <p:spPr>
          <a:xfrm>
            <a:off x="127381" y="5282270"/>
            <a:ext cx="11918499" cy="12098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The connected components of the undirected graph with the directions will be the weakly connected components of the given directed graph. </a:t>
            </a:r>
          </a:p>
        </p:txBody>
      </p:sp>
    </p:spTree>
    <p:extLst>
      <p:ext uri="{BB962C8B-B14F-4D97-AF65-F5344CB8AC3E}">
        <p14:creationId xmlns:p14="http://schemas.microsoft.com/office/powerpoint/2010/main" val="106228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3" grpId="0" animBg="1"/>
      <p:bldP spid="4" grpId="0"/>
      <p:bldP spid="8" grpId="0"/>
      <p:bldP spid="9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Weakly Connected Components (WCC)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674FE92-3369-75E7-F90C-95BC394A241A}"/>
              </a:ext>
            </a:extLst>
          </p:cNvPr>
          <p:cNvSpPr txBox="1">
            <a:spLocks/>
          </p:cNvSpPr>
          <p:nvPr/>
        </p:nvSpPr>
        <p:spPr>
          <a:xfrm>
            <a:off x="-425194" y="697133"/>
            <a:ext cx="2493145" cy="61263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9637" lvl="1" indent="-365125"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5A0C5E-9E59-9026-11EB-5152C9C0BFF2}"/>
              </a:ext>
            </a:extLst>
          </p:cNvPr>
          <p:cNvGrpSpPr/>
          <p:nvPr/>
        </p:nvGrpSpPr>
        <p:grpSpPr>
          <a:xfrm>
            <a:off x="154745" y="1314802"/>
            <a:ext cx="3137095" cy="2404554"/>
            <a:chOff x="154745" y="1314802"/>
            <a:chExt cx="3137095" cy="240455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5EF017-4D03-5AEA-A22B-6C0AAC464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745" y="1314802"/>
              <a:ext cx="3137095" cy="189215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404D951-7207-9E53-447B-68C44A3B95D8}"/>
                    </a:ext>
                  </a:extLst>
                </p:cNvPr>
                <p:cNvSpPr txBox="1"/>
                <p:nvPr/>
              </p:nvSpPr>
              <p:spPr>
                <a:xfrm>
                  <a:off x="801272" y="3380802"/>
                  <a:ext cx="1844040" cy="338554"/>
                </a:xfrm>
                <a:prstGeom prst="rect">
                  <a:avLst/>
                </a:prstGeom>
                <a:noFill/>
                <a:ln w="19050">
                  <a:solidFill>
                    <a:srgbClr val="005E6A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600" b="1" i="0" dirty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𝐃𝐢𝐫𝐞𝐜𝐭𝐞𝐝</m:t>
                        </m:r>
                        <m:r>
                          <a:rPr lang="en-IN" sz="1600" b="1" i="0" dirty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600" b="1" i="0" dirty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𝐆𝐫𝐚𝐩𝐡</m:t>
                        </m:r>
                      </m:oMath>
                    </m:oMathPara>
                  </a14:m>
                  <a:endParaRPr lang="en-US" sz="1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404D951-7207-9E53-447B-68C44A3B95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72" y="3380802"/>
                  <a:ext cx="1844040" cy="338554"/>
                </a:xfrm>
                <a:prstGeom prst="rect">
                  <a:avLst/>
                </a:prstGeom>
                <a:blipFill>
                  <a:blip r:embed="rId3"/>
                  <a:stretch>
                    <a:fillRect b="-8621"/>
                  </a:stretch>
                </a:blipFill>
                <a:ln w="19050">
                  <a:solidFill>
                    <a:srgbClr val="005E6A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63AEAA-614D-623A-5A98-5ECDF5569852}"/>
              </a:ext>
            </a:extLst>
          </p:cNvPr>
          <p:cNvGrpSpPr/>
          <p:nvPr/>
        </p:nvGrpSpPr>
        <p:grpSpPr>
          <a:xfrm>
            <a:off x="4711736" y="1314802"/>
            <a:ext cx="3155386" cy="2404554"/>
            <a:chOff x="4711736" y="1314802"/>
            <a:chExt cx="3155386" cy="24045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F73956F-4074-BFFC-144E-2F941D3D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1736" y="1314802"/>
              <a:ext cx="3155386" cy="190318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8417DB6-2E19-4943-BEA9-84655D348B14}"/>
                    </a:ext>
                  </a:extLst>
                </p:cNvPr>
                <p:cNvSpPr txBox="1"/>
                <p:nvPr/>
              </p:nvSpPr>
              <p:spPr>
                <a:xfrm>
                  <a:off x="4711736" y="3380802"/>
                  <a:ext cx="3155386" cy="338554"/>
                </a:xfrm>
                <a:prstGeom prst="rect">
                  <a:avLst/>
                </a:prstGeom>
                <a:noFill/>
                <a:ln w="19050">
                  <a:solidFill>
                    <a:srgbClr val="005E6A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IN" sz="1600" b="1" i="0" dirty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𝐔𝐧𝐝𝐞𝐫𝐥𝐲𝐢𝐧𝐠</m:t>
                        </m:r>
                        <m:r>
                          <a:rPr lang="en-IN" sz="1600" b="1" i="0" dirty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600" b="1" i="0" dirty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𝐔𝐧𝐝𝐢𝐫𝐞𝐜𝐭𝐞𝐝</m:t>
                        </m:r>
                        <m:r>
                          <a:rPr lang="en-IN" sz="1600" b="1" i="0" dirty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600" b="1" i="0" dirty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𝐆𝐫𝐚𝐩𝐡</m:t>
                        </m:r>
                      </m:oMath>
                    </m:oMathPara>
                  </a14:m>
                  <a:endParaRPr lang="en-US" sz="1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8417DB6-2E19-4943-BEA9-84655D348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1736" y="3380802"/>
                  <a:ext cx="3155386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8621"/>
                  </a:stretch>
                </a:blipFill>
                <a:ln w="19050">
                  <a:solidFill>
                    <a:srgbClr val="005E6A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CA86FB-AA7D-D3C5-3582-7431A2E55521}"/>
              </a:ext>
            </a:extLst>
          </p:cNvPr>
          <p:cNvGrpSpPr/>
          <p:nvPr/>
        </p:nvGrpSpPr>
        <p:grpSpPr>
          <a:xfrm>
            <a:off x="4711736" y="4141439"/>
            <a:ext cx="3155386" cy="2306676"/>
            <a:chOff x="4711736" y="4141439"/>
            <a:chExt cx="3155386" cy="23066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7825D4-EE7B-0851-7790-442F6AE43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1736" y="4141439"/>
              <a:ext cx="3155386" cy="190318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EB4064F-E31F-3528-FE32-FB3A453555F1}"/>
                    </a:ext>
                  </a:extLst>
                </p:cNvPr>
                <p:cNvSpPr txBox="1"/>
                <p:nvPr/>
              </p:nvSpPr>
              <p:spPr>
                <a:xfrm>
                  <a:off x="4902355" y="6109561"/>
                  <a:ext cx="2387289" cy="338554"/>
                </a:xfrm>
                <a:prstGeom prst="rect">
                  <a:avLst/>
                </a:prstGeom>
                <a:noFill/>
                <a:ln w="19050">
                  <a:solidFill>
                    <a:srgbClr val="005E6A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IN" sz="1600" b="1" i="0" dirty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𝐂𝐨𝐧𝐧𝐞𝐜𝐭𝐞𝐝</m:t>
                        </m:r>
                        <m:r>
                          <a:rPr lang="en-IN" sz="1600" b="1" i="0" dirty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600" b="1" i="0" dirty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𝐂𝐨𝐦𝐩𝐨𝐧𝐞𝐧𝐭</m:t>
                        </m:r>
                        <m:r>
                          <a:rPr lang="en-IN" sz="1600" b="1" i="0" dirty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EB4064F-E31F-3528-FE32-FB3A453555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2355" y="6109561"/>
                  <a:ext cx="2387289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6780"/>
                  </a:stretch>
                </a:blipFill>
                <a:ln w="19050">
                  <a:solidFill>
                    <a:srgbClr val="005E6A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936450-DC04-C496-4C81-16923F5EC4F6}"/>
              </a:ext>
            </a:extLst>
          </p:cNvPr>
          <p:cNvGrpSpPr/>
          <p:nvPr/>
        </p:nvGrpSpPr>
        <p:grpSpPr>
          <a:xfrm>
            <a:off x="8443549" y="4152471"/>
            <a:ext cx="3335213" cy="2327427"/>
            <a:chOff x="8443549" y="4152471"/>
            <a:chExt cx="3335213" cy="232742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CEC2A6-D2A9-6C49-E44E-3173BD828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1667" y="4152471"/>
              <a:ext cx="3137095" cy="189215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516B075-1C87-B70D-CEF0-55541673B418}"/>
                    </a:ext>
                  </a:extLst>
                </p:cNvPr>
                <p:cNvSpPr txBox="1"/>
                <p:nvPr/>
              </p:nvSpPr>
              <p:spPr>
                <a:xfrm>
                  <a:off x="8443549" y="6141344"/>
                  <a:ext cx="3335213" cy="338554"/>
                </a:xfrm>
                <a:prstGeom prst="rect">
                  <a:avLst/>
                </a:prstGeom>
                <a:noFill/>
                <a:ln w="19050">
                  <a:solidFill>
                    <a:srgbClr val="005E6A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600" b="1" i="0" dirty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𝐖𝐞𝐚𝐤𝐥𝐲</m:t>
                        </m:r>
                        <m:r>
                          <a:rPr lang="en-IN" sz="1600" b="1" i="0" dirty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600" b="1" i="0" dirty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𝐂𝐨𝐧𝐧𝐞𝐜𝐭𝐞𝐝</m:t>
                        </m:r>
                        <m:r>
                          <a:rPr lang="en-IN" sz="1600" b="1" i="0" dirty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600" b="1" i="0" dirty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𝐂𝐨𝐦𝐩𝐨𝐧𝐞𝐧𝐭</m:t>
                        </m:r>
                        <m:r>
                          <a:rPr lang="en-IN" sz="1600" b="1" i="0" dirty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516B075-1C87-B70D-CEF0-55541673B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3549" y="6141344"/>
                  <a:ext cx="3335213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8475"/>
                  </a:stretch>
                </a:blipFill>
                <a:ln w="19050">
                  <a:solidFill>
                    <a:srgbClr val="005E6A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A7B0FE-072B-2417-6AC7-1C20EAF56F7F}"/>
              </a:ext>
            </a:extLst>
          </p:cNvPr>
          <p:cNvSpPr/>
          <p:nvPr/>
        </p:nvSpPr>
        <p:spPr>
          <a:xfrm>
            <a:off x="3453148" y="2142630"/>
            <a:ext cx="1097280" cy="377172"/>
          </a:xfrm>
          <a:prstGeom prst="rightArrow">
            <a:avLst>
              <a:gd name="adj1" fmla="val 50000"/>
              <a:gd name="adj2" fmla="val 93363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C1386A8-BBC3-4225-89DD-3D465C8CE8B7}"/>
              </a:ext>
            </a:extLst>
          </p:cNvPr>
          <p:cNvSpPr/>
          <p:nvPr/>
        </p:nvSpPr>
        <p:spPr>
          <a:xfrm>
            <a:off x="7754581" y="5064894"/>
            <a:ext cx="910589" cy="377172"/>
          </a:xfrm>
          <a:prstGeom prst="rightArrow">
            <a:avLst>
              <a:gd name="adj1" fmla="val 50000"/>
              <a:gd name="adj2" fmla="val 7844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81DF9CAD-25CE-B99E-A4D7-0584ACA4A3F3}"/>
              </a:ext>
            </a:extLst>
          </p:cNvPr>
          <p:cNvSpPr/>
          <p:nvPr/>
        </p:nvSpPr>
        <p:spPr>
          <a:xfrm>
            <a:off x="8053083" y="3522353"/>
            <a:ext cx="488265" cy="1238172"/>
          </a:xfrm>
          <a:prstGeom prst="curvedLeftArrow">
            <a:avLst>
              <a:gd name="adj1" fmla="val 25000"/>
              <a:gd name="adj2" fmla="val 50000"/>
              <a:gd name="adj3" fmla="val 53812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60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2EFFBB9-451E-4042-17DB-0BBE1BE65FB7}"/>
              </a:ext>
            </a:extLst>
          </p:cNvPr>
          <p:cNvGraphicFramePr>
            <a:graphicFrameLocks noGrp="1"/>
          </p:cNvGraphicFramePr>
          <p:nvPr/>
        </p:nvGraphicFramePr>
        <p:xfrm>
          <a:off x="2055369" y="2685511"/>
          <a:ext cx="5273478" cy="27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311">
                  <a:extLst>
                    <a:ext uri="{9D8B030D-6E8A-4147-A177-3AD203B41FA5}">
                      <a16:colId xmlns:a16="http://schemas.microsoft.com/office/drawing/2014/main" val="3476047687"/>
                    </a:ext>
                  </a:extLst>
                </a:gridCol>
                <a:gridCol w="1827311">
                  <a:extLst>
                    <a:ext uri="{9D8B030D-6E8A-4147-A177-3AD203B41FA5}">
                      <a16:colId xmlns:a16="http://schemas.microsoft.com/office/drawing/2014/main" val="3626508234"/>
                    </a:ext>
                  </a:extLst>
                </a:gridCol>
                <a:gridCol w="1618856">
                  <a:extLst>
                    <a:ext uri="{9D8B030D-6E8A-4147-A177-3AD203B41FA5}">
                      <a16:colId xmlns:a16="http://schemas.microsoft.com/office/drawing/2014/main" val="211265759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Path from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Yes / No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Reverse ?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5946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IN" sz="2400" b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852634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IN" sz="2400" b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04966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IN" sz="2400" b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6869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IN" sz="2400" b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7590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6DFA00-9BD5-13B3-4004-E22722D0655B}"/>
                  </a:ext>
                </a:extLst>
              </p:cNvPr>
              <p:cNvSpPr/>
              <p:nvPr/>
            </p:nvSpPr>
            <p:spPr>
              <a:xfrm>
                <a:off x="2287875" y="3150816"/>
                <a:ext cx="1369724" cy="636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6DFA00-9BD5-13B3-4004-E22722D065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875" y="3150816"/>
                <a:ext cx="1369724" cy="6361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9E1855E-81EB-DACE-21BA-BAA791017D49}"/>
                  </a:ext>
                </a:extLst>
              </p:cNvPr>
              <p:cNvSpPr/>
              <p:nvPr/>
            </p:nvSpPr>
            <p:spPr>
              <a:xfrm>
                <a:off x="2287875" y="3674242"/>
                <a:ext cx="1369724" cy="636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9E1855E-81EB-DACE-21BA-BAA791017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875" y="3674242"/>
                <a:ext cx="1369724" cy="6361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3399F4-5482-5091-B79B-9D7C775A2D3D}"/>
                  </a:ext>
                </a:extLst>
              </p:cNvPr>
              <p:cNvSpPr/>
              <p:nvPr/>
            </p:nvSpPr>
            <p:spPr>
              <a:xfrm>
                <a:off x="2287875" y="4224964"/>
                <a:ext cx="1369724" cy="636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3399F4-5482-5091-B79B-9D7C775A2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875" y="4224964"/>
                <a:ext cx="1369724" cy="6361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76AA87F-11BE-4E58-1C80-113373C95934}"/>
                  </a:ext>
                </a:extLst>
              </p:cNvPr>
              <p:cNvSpPr/>
              <p:nvPr/>
            </p:nvSpPr>
            <p:spPr>
              <a:xfrm>
                <a:off x="2287875" y="4766799"/>
                <a:ext cx="1369724" cy="636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76AA87F-11BE-4E58-1C80-113373C959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875" y="4766799"/>
                <a:ext cx="1369724" cy="6361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/>
              <p:nvPr/>
            </p:nvSpPr>
            <p:spPr>
              <a:xfrm>
                <a:off x="2028073" y="824112"/>
                <a:ext cx="6810459" cy="182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Check whether the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is strongly connected,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unilaterally connected or weakly connected. Also, find its component.</a:t>
                </a: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073" y="824112"/>
                <a:ext cx="6810459" cy="1828800"/>
              </a:xfrm>
              <a:prstGeom prst="rect">
                <a:avLst/>
              </a:prstGeom>
              <a:blipFill>
                <a:blip r:embed="rId7"/>
                <a:stretch>
                  <a:fillRect l="-1880" r="-1791" b="-2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204985" y="861719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Example:3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3B9525B-B7C3-9576-A17F-D0944FF84C16}"/>
              </a:ext>
            </a:extLst>
          </p:cNvPr>
          <p:cNvSpPr/>
          <p:nvPr/>
        </p:nvSpPr>
        <p:spPr>
          <a:xfrm>
            <a:off x="204985" y="2606906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27" name="L-Shape 26">
            <a:extLst>
              <a:ext uri="{FF2B5EF4-FFF2-40B4-BE49-F238E27FC236}">
                <a16:creationId xmlns:a16="http://schemas.microsoft.com/office/drawing/2014/main" id="{E016F77F-5D17-7769-A741-39053A387280}"/>
              </a:ext>
            </a:extLst>
          </p:cNvPr>
          <p:cNvSpPr/>
          <p:nvPr/>
        </p:nvSpPr>
        <p:spPr>
          <a:xfrm rot="19338435">
            <a:off x="4572549" y="3360886"/>
            <a:ext cx="540000" cy="216000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A68B237-742D-6859-A4F5-EC6AF4168D03}"/>
              </a:ext>
            </a:extLst>
          </p:cNvPr>
          <p:cNvGrpSpPr/>
          <p:nvPr/>
        </p:nvGrpSpPr>
        <p:grpSpPr>
          <a:xfrm>
            <a:off x="6469499" y="4345561"/>
            <a:ext cx="108000" cy="468000"/>
            <a:chOff x="8058382" y="4731656"/>
            <a:chExt cx="112146" cy="612001"/>
          </a:xfrm>
          <a:solidFill>
            <a:srgbClr val="FF0000"/>
          </a:solidFill>
        </p:grpSpPr>
        <p:sp>
          <p:nvSpPr>
            <p:cNvPr id="43" name="Rectangle: Single Corner Rounded 42">
              <a:extLst>
                <a:ext uri="{FF2B5EF4-FFF2-40B4-BE49-F238E27FC236}">
                  <a16:creationId xmlns:a16="http://schemas.microsoft.com/office/drawing/2014/main" id="{C8C2F188-AF71-BBB5-E397-C373DD1FF20F}"/>
                </a:ext>
              </a:extLst>
            </p:cNvPr>
            <p:cNvSpPr/>
            <p:nvPr/>
          </p:nvSpPr>
          <p:spPr>
            <a:xfrm rot="13782561">
              <a:off x="7810528" y="4983657"/>
              <a:ext cx="612000" cy="108000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Rectangle: Single Corner Rounded 41">
              <a:extLst>
                <a:ext uri="{FF2B5EF4-FFF2-40B4-BE49-F238E27FC236}">
                  <a16:creationId xmlns:a16="http://schemas.microsoft.com/office/drawing/2014/main" id="{93AD98B4-78CA-BC88-6A9F-9A73238EAA88}"/>
                </a:ext>
              </a:extLst>
            </p:cNvPr>
            <p:cNvSpPr/>
            <p:nvPr/>
          </p:nvSpPr>
          <p:spPr>
            <a:xfrm rot="18690191">
              <a:off x="7806382" y="4983656"/>
              <a:ext cx="612000" cy="108000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5" name="L-Shape 44">
            <a:extLst>
              <a:ext uri="{FF2B5EF4-FFF2-40B4-BE49-F238E27FC236}">
                <a16:creationId xmlns:a16="http://schemas.microsoft.com/office/drawing/2014/main" id="{CC22B5B6-FCE9-35AE-A319-8ACF7DE7C152}"/>
              </a:ext>
            </a:extLst>
          </p:cNvPr>
          <p:cNvSpPr/>
          <p:nvPr/>
        </p:nvSpPr>
        <p:spPr>
          <a:xfrm rot="19338435">
            <a:off x="6253499" y="3360886"/>
            <a:ext cx="540000" cy="216000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D04A76F-DDB5-9A47-1C2E-EB97ACE96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7511" y="861719"/>
            <a:ext cx="3159504" cy="2621817"/>
          </a:xfrm>
          <a:prstGeom prst="rect">
            <a:avLst/>
          </a:prstGeom>
          <a:ln>
            <a:noFill/>
          </a:ln>
        </p:spPr>
      </p:pic>
      <p:sp>
        <p:nvSpPr>
          <p:cNvPr id="47" name="L-Shape 46">
            <a:extLst>
              <a:ext uri="{FF2B5EF4-FFF2-40B4-BE49-F238E27FC236}">
                <a16:creationId xmlns:a16="http://schemas.microsoft.com/office/drawing/2014/main" id="{6F37A736-E24A-33D0-CB1A-F58AE6519F45}"/>
              </a:ext>
            </a:extLst>
          </p:cNvPr>
          <p:cNvSpPr/>
          <p:nvPr/>
        </p:nvSpPr>
        <p:spPr>
          <a:xfrm rot="19338435">
            <a:off x="4572549" y="3883065"/>
            <a:ext cx="540000" cy="216000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L-Shape 47">
            <a:extLst>
              <a:ext uri="{FF2B5EF4-FFF2-40B4-BE49-F238E27FC236}">
                <a16:creationId xmlns:a16="http://schemas.microsoft.com/office/drawing/2014/main" id="{DAAB95C9-6E27-C5E9-A1ED-DCAB823F44BD}"/>
              </a:ext>
            </a:extLst>
          </p:cNvPr>
          <p:cNvSpPr/>
          <p:nvPr/>
        </p:nvSpPr>
        <p:spPr>
          <a:xfrm rot="19338435">
            <a:off x="6253499" y="3883065"/>
            <a:ext cx="540000" cy="216000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L-Shape 48">
            <a:extLst>
              <a:ext uri="{FF2B5EF4-FFF2-40B4-BE49-F238E27FC236}">
                <a16:creationId xmlns:a16="http://schemas.microsoft.com/office/drawing/2014/main" id="{1845A9AB-08B4-0AF5-B038-98B262AD4643}"/>
              </a:ext>
            </a:extLst>
          </p:cNvPr>
          <p:cNvSpPr/>
          <p:nvPr/>
        </p:nvSpPr>
        <p:spPr>
          <a:xfrm rot="19338435">
            <a:off x="4572549" y="4425522"/>
            <a:ext cx="540000" cy="216000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A3B6F2A-7F96-FE90-7E0D-71629D07CEB6}"/>
                  </a:ext>
                </a:extLst>
              </p:cNvPr>
              <p:cNvSpPr/>
              <p:nvPr/>
            </p:nvSpPr>
            <p:spPr>
              <a:xfrm>
                <a:off x="7428303" y="3740519"/>
                <a:ext cx="4373916" cy="17123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Since, there is a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but there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no path</a:t>
                </a:r>
                <a:r>
                  <a:rPr lang="en-IN" sz="2800" dirty="0">
                    <a:solidFill>
                      <a:srgbClr val="002060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A3B6F2A-7F96-FE90-7E0D-71629D07C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303" y="3740519"/>
                <a:ext cx="4373916" cy="1712355"/>
              </a:xfrm>
              <a:prstGeom prst="rect">
                <a:avLst/>
              </a:prstGeom>
              <a:blipFill>
                <a:blip r:embed="rId9"/>
                <a:stretch>
                  <a:fillRect l="-2929" r="-2929" b="-96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4B067D-2D2E-D18B-FF2E-BAA3EC6242FA}"/>
                  </a:ext>
                </a:extLst>
              </p:cNvPr>
              <p:cNvSpPr/>
              <p:nvPr/>
            </p:nvSpPr>
            <p:spPr>
              <a:xfrm>
                <a:off x="2028073" y="5680100"/>
                <a:ext cx="6492052" cy="636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So, the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not strongly connected.</a:t>
                </a: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4B067D-2D2E-D18B-FF2E-BAA3EC624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073" y="5680100"/>
                <a:ext cx="6492052" cy="636139"/>
              </a:xfrm>
              <a:prstGeom prst="rect">
                <a:avLst/>
              </a:prstGeom>
              <a:blipFill>
                <a:blip r:embed="rId10"/>
                <a:stretch>
                  <a:fillRect l="-1972" b="-211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-Shape 53">
            <a:extLst>
              <a:ext uri="{FF2B5EF4-FFF2-40B4-BE49-F238E27FC236}">
                <a16:creationId xmlns:a16="http://schemas.microsoft.com/office/drawing/2014/main" id="{64D680C1-D42E-EE37-93FF-92C3F0C0579A}"/>
              </a:ext>
            </a:extLst>
          </p:cNvPr>
          <p:cNvSpPr/>
          <p:nvPr/>
        </p:nvSpPr>
        <p:spPr>
          <a:xfrm rot="19338435">
            <a:off x="4572548" y="4947602"/>
            <a:ext cx="540000" cy="216000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69505C3-1120-B50A-63B9-CB1DFDAA2460}"/>
              </a:ext>
            </a:extLst>
          </p:cNvPr>
          <p:cNvGrpSpPr/>
          <p:nvPr/>
        </p:nvGrpSpPr>
        <p:grpSpPr>
          <a:xfrm>
            <a:off x="6467502" y="4879067"/>
            <a:ext cx="108000" cy="468000"/>
            <a:chOff x="8058382" y="4731656"/>
            <a:chExt cx="112146" cy="612001"/>
          </a:xfrm>
          <a:solidFill>
            <a:srgbClr val="FF0000"/>
          </a:solidFill>
        </p:grpSpPr>
        <p:sp>
          <p:nvSpPr>
            <p:cNvPr id="56" name="Rectangle: Single Corner Rounded 55">
              <a:extLst>
                <a:ext uri="{FF2B5EF4-FFF2-40B4-BE49-F238E27FC236}">
                  <a16:creationId xmlns:a16="http://schemas.microsoft.com/office/drawing/2014/main" id="{B3A0D0DA-D27B-71D1-2AFE-0530F75E34B1}"/>
                </a:ext>
              </a:extLst>
            </p:cNvPr>
            <p:cNvSpPr/>
            <p:nvPr/>
          </p:nvSpPr>
          <p:spPr>
            <a:xfrm rot="13782561">
              <a:off x="7810528" y="4983657"/>
              <a:ext cx="612000" cy="108000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Rectangle: Single Corner Rounded 56">
              <a:extLst>
                <a:ext uri="{FF2B5EF4-FFF2-40B4-BE49-F238E27FC236}">
                  <a16:creationId xmlns:a16="http://schemas.microsoft.com/office/drawing/2014/main" id="{5123E16F-B830-F8EC-068B-712FE2D2DB55}"/>
                </a:ext>
              </a:extLst>
            </p:cNvPr>
            <p:cNvSpPr/>
            <p:nvPr/>
          </p:nvSpPr>
          <p:spPr>
            <a:xfrm rot="18690191">
              <a:off x="7806382" y="4983656"/>
              <a:ext cx="612000" cy="108000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E2DD7823-2904-964E-2501-529D841FCF64}"/>
              </a:ext>
            </a:extLst>
          </p:cNvPr>
          <p:cNvSpPr/>
          <p:nvPr/>
        </p:nvSpPr>
        <p:spPr>
          <a:xfrm>
            <a:off x="1284025" y="5795604"/>
            <a:ext cx="644592" cy="401354"/>
          </a:xfrm>
          <a:prstGeom prst="rightArrow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50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5" grpId="0"/>
      <p:bldP spid="27" grpId="0" animBg="1"/>
      <p:bldP spid="45" grpId="0" animBg="1"/>
      <p:bldP spid="47" grpId="0" animBg="1"/>
      <p:bldP spid="48" grpId="0" animBg="1"/>
      <p:bldP spid="49" grpId="0" animBg="1"/>
      <p:bldP spid="50" grpId="0"/>
      <p:bldP spid="53" grpId="0"/>
      <p:bldP spid="54" grpId="0" animBg="1"/>
      <p:bldP spid="59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2EFFBB9-451E-4042-17DB-0BBE1BE65FB7}"/>
              </a:ext>
            </a:extLst>
          </p:cNvPr>
          <p:cNvGraphicFramePr>
            <a:graphicFrameLocks noGrp="1"/>
          </p:cNvGraphicFramePr>
          <p:nvPr/>
        </p:nvGraphicFramePr>
        <p:xfrm>
          <a:off x="221259" y="861719"/>
          <a:ext cx="5273478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311">
                  <a:extLst>
                    <a:ext uri="{9D8B030D-6E8A-4147-A177-3AD203B41FA5}">
                      <a16:colId xmlns:a16="http://schemas.microsoft.com/office/drawing/2014/main" val="3476047687"/>
                    </a:ext>
                  </a:extLst>
                </a:gridCol>
                <a:gridCol w="1827311">
                  <a:extLst>
                    <a:ext uri="{9D8B030D-6E8A-4147-A177-3AD203B41FA5}">
                      <a16:colId xmlns:a16="http://schemas.microsoft.com/office/drawing/2014/main" val="3626508234"/>
                    </a:ext>
                  </a:extLst>
                </a:gridCol>
                <a:gridCol w="1618856">
                  <a:extLst>
                    <a:ext uri="{9D8B030D-6E8A-4147-A177-3AD203B41FA5}">
                      <a16:colId xmlns:a16="http://schemas.microsoft.com/office/drawing/2014/main" val="211265759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Path from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Yes / No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Reverse ?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5946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IN" sz="2400" b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852634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IN" sz="2400" b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04966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IN" sz="2400" b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6869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IN" sz="2400" b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299462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IN" sz="2400" b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59586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IN" sz="2400" b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23846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6DFA00-9BD5-13B3-4004-E22722D0655B}"/>
                  </a:ext>
                </a:extLst>
              </p:cNvPr>
              <p:cNvSpPr/>
              <p:nvPr/>
            </p:nvSpPr>
            <p:spPr>
              <a:xfrm>
                <a:off x="453765" y="1327024"/>
                <a:ext cx="1369724" cy="636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6DFA00-9BD5-13B3-4004-E22722D065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65" y="1327024"/>
                <a:ext cx="1369724" cy="6361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9E1855E-81EB-DACE-21BA-BAA791017D49}"/>
                  </a:ext>
                </a:extLst>
              </p:cNvPr>
              <p:cNvSpPr/>
              <p:nvPr/>
            </p:nvSpPr>
            <p:spPr>
              <a:xfrm>
                <a:off x="453765" y="1850450"/>
                <a:ext cx="1369724" cy="636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9E1855E-81EB-DACE-21BA-BAA791017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65" y="1850450"/>
                <a:ext cx="1369724" cy="6361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3399F4-5482-5091-B79B-9D7C775A2D3D}"/>
                  </a:ext>
                </a:extLst>
              </p:cNvPr>
              <p:cNvSpPr/>
              <p:nvPr/>
            </p:nvSpPr>
            <p:spPr>
              <a:xfrm>
                <a:off x="453765" y="2401172"/>
                <a:ext cx="1369724" cy="636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3399F4-5482-5091-B79B-9D7C775A2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65" y="2401172"/>
                <a:ext cx="1369724" cy="6361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-Shape 26">
            <a:extLst>
              <a:ext uri="{FF2B5EF4-FFF2-40B4-BE49-F238E27FC236}">
                <a16:creationId xmlns:a16="http://schemas.microsoft.com/office/drawing/2014/main" id="{E016F77F-5D17-7769-A741-39053A387280}"/>
              </a:ext>
            </a:extLst>
          </p:cNvPr>
          <p:cNvSpPr/>
          <p:nvPr/>
        </p:nvSpPr>
        <p:spPr>
          <a:xfrm rot="19338435">
            <a:off x="2738439" y="1537094"/>
            <a:ext cx="540000" cy="216000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A68B237-742D-6859-A4F5-EC6AF4168D03}"/>
              </a:ext>
            </a:extLst>
          </p:cNvPr>
          <p:cNvGrpSpPr/>
          <p:nvPr/>
        </p:nvGrpSpPr>
        <p:grpSpPr>
          <a:xfrm>
            <a:off x="4635389" y="2521769"/>
            <a:ext cx="108000" cy="468000"/>
            <a:chOff x="8058382" y="4731656"/>
            <a:chExt cx="112146" cy="612001"/>
          </a:xfrm>
          <a:solidFill>
            <a:srgbClr val="FF0000"/>
          </a:solidFill>
        </p:grpSpPr>
        <p:sp>
          <p:nvSpPr>
            <p:cNvPr id="43" name="Rectangle: Single Corner Rounded 42">
              <a:extLst>
                <a:ext uri="{FF2B5EF4-FFF2-40B4-BE49-F238E27FC236}">
                  <a16:creationId xmlns:a16="http://schemas.microsoft.com/office/drawing/2014/main" id="{C8C2F188-AF71-BBB5-E397-C373DD1FF20F}"/>
                </a:ext>
              </a:extLst>
            </p:cNvPr>
            <p:cNvSpPr/>
            <p:nvPr/>
          </p:nvSpPr>
          <p:spPr>
            <a:xfrm rot="13782561">
              <a:off x="7810528" y="4983657"/>
              <a:ext cx="612000" cy="108000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Rectangle: Single Corner Rounded 41">
              <a:extLst>
                <a:ext uri="{FF2B5EF4-FFF2-40B4-BE49-F238E27FC236}">
                  <a16:creationId xmlns:a16="http://schemas.microsoft.com/office/drawing/2014/main" id="{93AD98B4-78CA-BC88-6A9F-9A73238EAA88}"/>
                </a:ext>
              </a:extLst>
            </p:cNvPr>
            <p:cNvSpPr/>
            <p:nvPr/>
          </p:nvSpPr>
          <p:spPr>
            <a:xfrm rot="18690191">
              <a:off x="7806382" y="4983656"/>
              <a:ext cx="612000" cy="108000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5" name="L-Shape 44">
            <a:extLst>
              <a:ext uri="{FF2B5EF4-FFF2-40B4-BE49-F238E27FC236}">
                <a16:creationId xmlns:a16="http://schemas.microsoft.com/office/drawing/2014/main" id="{CC22B5B6-FCE9-35AE-A319-8ACF7DE7C152}"/>
              </a:ext>
            </a:extLst>
          </p:cNvPr>
          <p:cNvSpPr/>
          <p:nvPr/>
        </p:nvSpPr>
        <p:spPr>
          <a:xfrm rot="19338435">
            <a:off x="4419389" y="1537094"/>
            <a:ext cx="540000" cy="216000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L-Shape 46">
            <a:extLst>
              <a:ext uri="{FF2B5EF4-FFF2-40B4-BE49-F238E27FC236}">
                <a16:creationId xmlns:a16="http://schemas.microsoft.com/office/drawing/2014/main" id="{6F37A736-E24A-33D0-CB1A-F58AE6519F45}"/>
              </a:ext>
            </a:extLst>
          </p:cNvPr>
          <p:cNvSpPr/>
          <p:nvPr/>
        </p:nvSpPr>
        <p:spPr>
          <a:xfrm rot="19338435">
            <a:off x="2738439" y="2059273"/>
            <a:ext cx="540000" cy="216000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L-Shape 48">
            <a:extLst>
              <a:ext uri="{FF2B5EF4-FFF2-40B4-BE49-F238E27FC236}">
                <a16:creationId xmlns:a16="http://schemas.microsoft.com/office/drawing/2014/main" id="{1845A9AB-08B4-0AF5-B038-98B262AD4643}"/>
              </a:ext>
            </a:extLst>
          </p:cNvPr>
          <p:cNvSpPr/>
          <p:nvPr/>
        </p:nvSpPr>
        <p:spPr>
          <a:xfrm rot="19338435">
            <a:off x="2738439" y="2601730"/>
            <a:ext cx="540000" cy="216000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3F7AAD-0920-7A52-1279-9AED62087C1E}"/>
              </a:ext>
            </a:extLst>
          </p:cNvPr>
          <p:cNvGrpSpPr/>
          <p:nvPr/>
        </p:nvGrpSpPr>
        <p:grpSpPr>
          <a:xfrm>
            <a:off x="4633392" y="1963467"/>
            <a:ext cx="108000" cy="468000"/>
            <a:chOff x="8058382" y="4731656"/>
            <a:chExt cx="112146" cy="612001"/>
          </a:xfrm>
          <a:solidFill>
            <a:srgbClr val="FF0000"/>
          </a:solidFill>
        </p:grpSpPr>
        <p:sp>
          <p:nvSpPr>
            <p:cNvPr id="5" name="Rectangle: Single Corner Rounded 4">
              <a:extLst>
                <a:ext uri="{FF2B5EF4-FFF2-40B4-BE49-F238E27FC236}">
                  <a16:creationId xmlns:a16="http://schemas.microsoft.com/office/drawing/2014/main" id="{ED5C3C35-0F88-9A89-E464-E16805036D69}"/>
                </a:ext>
              </a:extLst>
            </p:cNvPr>
            <p:cNvSpPr/>
            <p:nvPr/>
          </p:nvSpPr>
          <p:spPr>
            <a:xfrm rot="13782561">
              <a:off x="7810528" y="4983657"/>
              <a:ext cx="612000" cy="108000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Single Corner Rounded 5">
              <a:extLst>
                <a:ext uri="{FF2B5EF4-FFF2-40B4-BE49-F238E27FC236}">
                  <a16:creationId xmlns:a16="http://schemas.microsoft.com/office/drawing/2014/main" id="{F17C94BA-2C06-1F8E-23BA-6756F6017A67}"/>
                </a:ext>
              </a:extLst>
            </p:cNvPr>
            <p:cNvSpPr/>
            <p:nvPr/>
          </p:nvSpPr>
          <p:spPr>
            <a:xfrm rot="18690191">
              <a:off x="7806382" y="4983656"/>
              <a:ext cx="612000" cy="108000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BA93A1E-AC3A-34F9-E195-0697A4490273}"/>
                  </a:ext>
                </a:extLst>
              </p:cNvPr>
              <p:cNvSpPr/>
              <p:nvPr/>
            </p:nvSpPr>
            <p:spPr>
              <a:xfrm>
                <a:off x="452795" y="2935635"/>
                <a:ext cx="1369724" cy="636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BA93A1E-AC3A-34F9-E195-0697A44902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95" y="2935635"/>
                <a:ext cx="1369724" cy="6361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1D4456-CD57-D645-237F-C608F4AB4591}"/>
                  </a:ext>
                </a:extLst>
              </p:cNvPr>
              <p:cNvSpPr/>
              <p:nvPr/>
            </p:nvSpPr>
            <p:spPr>
              <a:xfrm>
                <a:off x="451825" y="3483698"/>
                <a:ext cx="1369724" cy="636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1D4456-CD57-D645-237F-C608F4AB4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25" y="3483698"/>
                <a:ext cx="1369724" cy="6361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-Shape 12">
            <a:extLst>
              <a:ext uri="{FF2B5EF4-FFF2-40B4-BE49-F238E27FC236}">
                <a16:creationId xmlns:a16="http://schemas.microsoft.com/office/drawing/2014/main" id="{0B612B6D-91FE-4BF6-177F-31A146E7E09C}"/>
              </a:ext>
            </a:extLst>
          </p:cNvPr>
          <p:cNvSpPr/>
          <p:nvPr/>
        </p:nvSpPr>
        <p:spPr>
          <a:xfrm rot="19338435">
            <a:off x="2738440" y="3670085"/>
            <a:ext cx="540000" cy="216000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191535C7-BE58-D5B8-A00F-6E825F381006}"/>
              </a:ext>
            </a:extLst>
          </p:cNvPr>
          <p:cNvSpPr/>
          <p:nvPr/>
        </p:nvSpPr>
        <p:spPr>
          <a:xfrm rot="19338435">
            <a:off x="4419390" y="3670085"/>
            <a:ext cx="540000" cy="216000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303AEE-3910-2778-D687-AFEE6DE92E29}"/>
              </a:ext>
            </a:extLst>
          </p:cNvPr>
          <p:cNvGrpSpPr/>
          <p:nvPr/>
        </p:nvGrpSpPr>
        <p:grpSpPr>
          <a:xfrm>
            <a:off x="4642250" y="3057127"/>
            <a:ext cx="108000" cy="468000"/>
            <a:chOff x="8058382" y="4731656"/>
            <a:chExt cx="112146" cy="612001"/>
          </a:xfrm>
          <a:solidFill>
            <a:srgbClr val="FF0000"/>
          </a:solidFill>
        </p:grpSpPr>
        <p:sp>
          <p:nvSpPr>
            <p:cNvPr id="18" name="Rectangle: Single Corner Rounded 17">
              <a:extLst>
                <a:ext uri="{FF2B5EF4-FFF2-40B4-BE49-F238E27FC236}">
                  <a16:creationId xmlns:a16="http://schemas.microsoft.com/office/drawing/2014/main" id="{1958E27F-D83B-E643-E2A9-5C4076587988}"/>
                </a:ext>
              </a:extLst>
            </p:cNvPr>
            <p:cNvSpPr/>
            <p:nvPr/>
          </p:nvSpPr>
          <p:spPr>
            <a:xfrm rot="13782561">
              <a:off x="7810528" y="4983657"/>
              <a:ext cx="612000" cy="108000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: Single Corner Rounded 18">
              <a:extLst>
                <a:ext uri="{FF2B5EF4-FFF2-40B4-BE49-F238E27FC236}">
                  <a16:creationId xmlns:a16="http://schemas.microsoft.com/office/drawing/2014/main" id="{6CC8F337-2749-7284-F2F0-2BC707376CA4}"/>
                </a:ext>
              </a:extLst>
            </p:cNvPr>
            <p:cNvSpPr/>
            <p:nvPr/>
          </p:nvSpPr>
          <p:spPr>
            <a:xfrm rot="18690191">
              <a:off x="7806382" y="4983656"/>
              <a:ext cx="612000" cy="108000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L-Shape 19">
            <a:extLst>
              <a:ext uri="{FF2B5EF4-FFF2-40B4-BE49-F238E27FC236}">
                <a16:creationId xmlns:a16="http://schemas.microsoft.com/office/drawing/2014/main" id="{431253E1-1B2D-8C16-AC5E-FECA0EAE9F49}"/>
              </a:ext>
            </a:extLst>
          </p:cNvPr>
          <p:cNvSpPr/>
          <p:nvPr/>
        </p:nvSpPr>
        <p:spPr>
          <a:xfrm rot="19338435">
            <a:off x="2738440" y="3138799"/>
            <a:ext cx="540000" cy="216000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1761E7E-F022-ECF0-9410-F39B219770E1}"/>
                  </a:ext>
                </a:extLst>
              </p:cNvPr>
              <p:cNvSpPr/>
              <p:nvPr/>
            </p:nvSpPr>
            <p:spPr>
              <a:xfrm>
                <a:off x="451825" y="4031761"/>
                <a:ext cx="1369724" cy="636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1761E7E-F022-ECF0-9410-F39B219770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25" y="4031761"/>
                <a:ext cx="1369724" cy="6361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03E58B6-9C98-BA01-E5FF-E9606C9B0D94}"/>
              </a:ext>
            </a:extLst>
          </p:cNvPr>
          <p:cNvGrpSpPr/>
          <p:nvPr/>
        </p:nvGrpSpPr>
        <p:grpSpPr>
          <a:xfrm>
            <a:off x="2953626" y="4135982"/>
            <a:ext cx="108000" cy="468000"/>
            <a:chOff x="8058382" y="4731656"/>
            <a:chExt cx="112146" cy="612001"/>
          </a:xfrm>
          <a:solidFill>
            <a:srgbClr val="FF0000"/>
          </a:solidFill>
        </p:grpSpPr>
        <p:sp>
          <p:nvSpPr>
            <p:cNvPr id="23" name="Rectangle: Single Corner Rounded 22">
              <a:extLst>
                <a:ext uri="{FF2B5EF4-FFF2-40B4-BE49-F238E27FC236}">
                  <a16:creationId xmlns:a16="http://schemas.microsoft.com/office/drawing/2014/main" id="{448D26FA-D1D7-5639-5EF4-3BB2B9DE910F}"/>
                </a:ext>
              </a:extLst>
            </p:cNvPr>
            <p:cNvSpPr/>
            <p:nvPr/>
          </p:nvSpPr>
          <p:spPr>
            <a:xfrm rot="13782561">
              <a:off x="7810528" y="4983657"/>
              <a:ext cx="612000" cy="108000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: Single Corner Rounded 23">
              <a:extLst>
                <a:ext uri="{FF2B5EF4-FFF2-40B4-BE49-F238E27FC236}">
                  <a16:creationId xmlns:a16="http://schemas.microsoft.com/office/drawing/2014/main" id="{37250C86-8918-FF7F-598E-7172A0E087BD}"/>
                </a:ext>
              </a:extLst>
            </p:cNvPr>
            <p:cNvSpPr/>
            <p:nvPr/>
          </p:nvSpPr>
          <p:spPr>
            <a:xfrm rot="18690191">
              <a:off x="7806382" y="4983656"/>
              <a:ext cx="612000" cy="108000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5" name="L-Shape 24">
            <a:extLst>
              <a:ext uri="{FF2B5EF4-FFF2-40B4-BE49-F238E27FC236}">
                <a16:creationId xmlns:a16="http://schemas.microsoft.com/office/drawing/2014/main" id="{78C094C0-9D42-ABE1-09FF-77BD054F58A4}"/>
              </a:ext>
            </a:extLst>
          </p:cNvPr>
          <p:cNvSpPr/>
          <p:nvPr/>
        </p:nvSpPr>
        <p:spPr>
          <a:xfrm rot="19338435">
            <a:off x="4415394" y="4212121"/>
            <a:ext cx="540000" cy="216000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9F96234-3C5F-925A-97B5-4163BC63638C}"/>
                  </a:ext>
                </a:extLst>
              </p:cNvPr>
              <p:cNvSpPr/>
              <p:nvPr/>
            </p:nvSpPr>
            <p:spPr>
              <a:xfrm>
                <a:off x="5558129" y="3544614"/>
                <a:ext cx="6523580" cy="122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From the above table, we can say that the given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unilaterally connected.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9F96234-3C5F-925A-97B5-4163BC636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129" y="3544614"/>
                <a:ext cx="6523580" cy="1226500"/>
              </a:xfrm>
              <a:prstGeom prst="rect">
                <a:avLst/>
              </a:prstGeom>
              <a:blipFill>
                <a:blip r:embed="rId9"/>
                <a:stretch>
                  <a:fillRect l="-1963" r="-1869" b="-74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2083E8-D4CC-C6C1-E325-81DF4F985784}"/>
                  </a:ext>
                </a:extLst>
              </p:cNvPr>
              <p:cNvSpPr/>
              <p:nvPr/>
            </p:nvSpPr>
            <p:spPr>
              <a:xfrm>
                <a:off x="900752" y="4968588"/>
                <a:ext cx="11250304" cy="122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Also, there is a path between every two vertices when the directions of edges are removed. So, the given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weakly connected</a:t>
                </a: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2083E8-D4CC-C6C1-E325-81DF4F985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52" y="4968588"/>
                <a:ext cx="11250304" cy="1226500"/>
              </a:xfrm>
              <a:prstGeom prst="rect">
                <a:avLst/>
              </a:prstGeom>
              <a:blipFill>
                <a:blip r:embed="rId10"/>
                <a:stretch>
                  <a:fillRect l="-1138" r="-1084" b="-7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3BE495AE-EBB7-1E26-792F-52E8A5B093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8533" y="861719"/>
            <a:ext cx="3159504" cy="2621817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E2AC0AD0-3E1F-EB5C-AEA5-EFF3E34224C2}"/>
              </a:ext>
            </a:extLst>
          </p:cNvPr>
          <p:cNvSpPr/>
          <p:nvPr/>
        </p:nvSpPr>
        <p:spPr>
          <a:xfrm>
            <a:off x="193963" y="5079728"/>
            <a:ext cx="644592" cy="401354"/>
          </a:xfrm>
          <a:prstGeom prst="rightArrow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97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27" grpId="0" animBg="1"/>
      <p:bldP spid="45" grpId="0" animBg="1"/>
      <p:bldP spid="47" grpId="0" animBg="1"/>
      <p:bldP spid="49" grpId="0" animBg="1"/>
      <p:bldP spid="10" grpId="0"/>
      <p:bldP spid="12" grpId="0"/>
      <p:bldP spid="13" grpId="0" animBg="1"/>
      <p:bldP spid="16" grpId="0" animBg="1"/>
      <p:bldP spid="20" grpId="0" animBg="1"/>
      <p:bldP spid="21" grpId="0"/>
      <p:bldP spid="25" grpId="0" animBg="1"/>
      <p:bldP spid="28" grpId="0"/>
      <p:bldP spid="29" grpId="0"/>
      <p:bldP spid="31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3BE495AE-EBB7-1E26-792F-52E8A5B09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185" y="897707"/>
            <a:ext cx="3159504" cy="2621817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ECC75BB-AFFB-CC7D-78A2-BB91D38F20EA}"/>
              </a:ext>
            </a:extLst>
          </p:cNvPr>
          <p:cNvSpPr txBox="1">
            <a:spLocks/>
          </p:cNvSpPr>
          <p:nvPr/>
        </p:nvSpPr>
        <p:spPr>
          <a:xfrm>
            <a:off x="193962" y="897707"/>
            <a:ext cx="5572501" cy="7112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Strongly Connected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BB6777-9B4C-5968-ECD4-CB3CDE6C00CF}"/>
                  </a:ext>
                </a:extLst>
              </p:cNvPr>
              <p:cNvSpPr txBox="1"/>
              <p:nvPr/>
            </p:nvSpPr>
            <p:spPr>
              <a:xfrm>
                <a:off x="193963" y="1805325"/>
                <a:ext cx="2576533" cy="4924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IN" sz="26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IN" sz="26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IN" sz="26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BB6777-9B4C-5968-ECD4-CB3CDE6C0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3" y="1805325"/>
                <a:ext cx="257653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550BB6-B5D6-87E4-F5F7-9D10A1EF19E8}"/>
                  </a:ext>
                </a:extLst>
              </p:cNvPr>
              <p:cNvSpPr txBox="1"/>
              <p:nvPr/>
            </p:nvSpPr>
            <p:spPr>
              <a:xfrm>
                <a:off x="2630086" y="1805325"/>
                <a:ext cx="1723549" cy="4924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IN" sz="26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550BB6-B5D6-87E4-F5F7-9D10A1EF1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086" y="1805325"/>
                <a:ext cx="172354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9E8EBF-FAAD-80A1-12BE-E9CD076195B6}"/>
                  </a:ext>
                </a:extLst>
              </p:cNvPr>
              <p:cNvSpPr txBox="1"/>
              <p:nvPr/>
            </p:nvSpPr>
            <p:spPr>
              <a:xfrm>
                <a:off x="4200902" y="1800369"/>
                <a:ext cx="1596788" cy="4924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9E8EBF-FAAD-80A1-12BE-E9CD07619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902" y="1800369"/>
                <a:ext cx="159678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646214E9-F919-BEC3-7755-A42CEA1F55CA}"/>
              </a:ext>
            </a:extLst>
          </p:cNvPr>
          <p:cNvSpPr txBox="1">
            <a:spLocks/>
          </p:cNvSpPr>
          <p:nvPr/>
        </p:nvSpPr>
        <p:spPr>
          <a:xfrm>
            <a:off x="221258" y="3028067"/>
            <a:ext cx="5545206" cy="7112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Unilaterally Connected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CE38DC-4633-4852-55D7-CFCEBBB46A47}"/>
                  </a:ext>
                </a:extLst>
              </p:cNvPr>
              <p:cNvSpPr txBox="1"/>
              <p:nvPr/>
            </p:nvSpPr>
            <p:spPr>
              <a:xfrm>
                <a:off x="147455" y="3900803"/>
                <a:ext cx="3351936" cy="4924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IN" sz="26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IN" sz="26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CE38DC-4633-4852-55D7-CFCEBBB46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55" y="3900803"/>
                <a:ext cx="3351936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87D92E0D-38A7-691B-DB5D-7F4A44A2F5C9}"/>
              </a:ext>
            </a:extLst>
          </p:cNvPr>
          <p:cNvSpPr txBox="1">
            <a:spLocks/>
          </p:cNvSpPr>
          <p:nvPr/>
        </p:nvSpPr>
        <p:spPr>
          <a:xfrm>
            <a:off x="221258" y="5120917"/>
            <a:ext cx="5545203" cy="7112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Weakly Connected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54E7994-D929-26BF-8895-92676AB7FF71}"/>
                  </a:ext>
                </a:extLst>
              </p:cNvPr>
              <p:cNvSpPr txBox="1"/>
              <p:nvPr/>
            </p:nvSpPr>
            <p:spPr>
              <a:xfrm>
                <a:off x="221258" y="5996281"/>
                <a:ext cx="3204329" cy="4924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IN" sz="26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IN" sz="26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54E7994-D929-26BF-8895-92676AB7F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58" y="5996281"/>
                <a:ext cx="3204329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0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5" grpId="0"/>
      <p:bldP spid="26" grpId="0" animBg="1"/>
      <p:bldP spid="31" grpId="0" animBg="1"/>
      <p:bldP spid="32" grpId="0"/>
      <p:bldP spid="34" grpId="0" animBg="1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Terminologies</a:t>
            </a:r>
            <a:endParaRPr lang="en-IN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1AFBB00-85C9-180D-C9D4-C48032F236F1}"/>
              </a:ext>
            </a:extLst>
          </p:cNvPr>
          <p:cNvSpPr txBox="1">
            <a:spLocks/>
          </p:cNvSpPr>
          <p:nvPr/>
        </p:nvSpPr>
        <p:spPr>
          <a:xfrm>
            <a:off x="216483" y="2107675"/>
            <a:ext cx="6393976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 An edge is represented by </a:t>
            </a:r>
            <a:r>
              <a:rPr lang="en-IN" sz="2800" b="1" dirty="0">
                <a:solidFill>
                  <a:srgbClr val="FF0000"/>
                </a:solidFill>
              </a:rPr>
              <a:t>line</a:t>
            </a:r>
            <a:r>
              <a:rPr lang="en-IN" sz="2800" dirty="0">
                <a:solidFill>
                  <a:srgbClr val="002060"/>
                </a:solidFill>
              </a:rPr>
              <a:t> or arc.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0CE5CCDB-3F3E-EF1D-9D66-5508439383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483" y="3050773"/>
                <a:ext cx="8966247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sz="2800" dirty="0">
                    <a:solidFill>
                      <a:schemeClr val="tx2">
                        <a:lumMod val="50000"/>
                      </a:schemeClr>
                    </a:solidFill>
                  </a:rPr>
                  <a:t> The set of edges of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chemeClr val="tx2">
                        <a:lumMod val="50000"/>
                      </a:schemeClr>
                    </a:solidFill>
                  </a:rPr>
                  <a:t> is denoted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sz="2800" b="0" i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dirty="0">
                    <a:solidFill>
                      <a:schemeClr val="tx2">
                        <a:lumMod val="50000"/>
                      </a:schemeClr>
                    </a:solidFill>
                    <a:latin typeface="+mj-lt"/>
                  </a:rPr>
                  <a:t>or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</m:d>
                    <m:r>
                      <a:rPr lang="en-IN" sz="2800" b="0" i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0CE5CCDB-3F3E-EF1D-9D66-550843938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83" y="3050773"/>
                <a:ext cx="8966247" cy="711200"/>
              </a:xfrm>
              <a:prstGeom prst="rect">
                <a:avLst/>
              </a:prstGeom>
              <a:blipFill>
                <a:blip r:embed="rId2"/>
                <a:stretch>
                  <a:fillRect l="-1293" b="-1623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5659D78-D565-0A85-CA65-7F749EFD2179}"/>
              </a:ext>
            </a:extLst>
          </p:cNvPr>
          <p:cNvSpPr txBox="1">
            <a:spLocks/>
          </p:cNvSpPr>
          <p:nvPr/>
        </p:nvSpPr>
        <p:spPr>
          <a:xfrm>
            <a:off x="216483" y="5081393"/>
            <a:ext cx="6228904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dirty="0">
                <a:solidFill>
                  <a:schemeClr val="tx2">
                    <a:lumMod val="50000"/>
                  </a:schemeClr>
                </a:solidFill>
              </a:rPr>
              <a:t> Edge is known as Branch, Line or Arc.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EFCAF1A-97EE-117D-1926-6F7D51CEEB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483" y="4066083"/>
                <a:ext cx="6187961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sz="2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IN" sz="28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EFCAF1A-97EE-117D-1926-6F7D51CE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83" y="4066083"/>
                <a:ext cx="6187961" cy="711200"/>
              </a:xfrm>
              <a:prstGeom prst="rect">
                <a:avLst/>
              </a:prstGeom>
              <a:blipFill>
                <a:blip r:embed="rId3"/>
                <a:stretch>
                  <a:fillRect l="-1872" b="-1111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99B3F6D-3C50-4E6B-CDDB-B12EB092F921}"/>
              </a:ext>
            </a:extLst>
          </p:cNvPr>
          <p:cNvGrpSpPr/>
          <p:nvPr/>
        </p:nvGrpSpPr>
        <p:grpSpPr>
          <a:xfrm>
            <a:off x="216483" y="922257"/>
            <a:ext cx="3905648" cy="943926"/>
            <a:chOff x="355652" y="844138"/>
            <a:chExt cx="4352826" cy="10783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2C823B7-B91D-B29C-162D-DBBE1A217BF5}"/>
                </a:ext>
              </a:extLst>
            </p:cNvPr>
            <p:cNvGrpSpPr/>
            <p:nvPr/>
          </p:nvGrpSpPr>
          <p:grpSpPr>
            <a:xfrm>
              <a:off x="430815" y="844138"/>
              <a:ext cx="4277663" cy="1078362"/>
              <a:chOff x="1361439" y="621151"/>
              <a:chExt cx="2702560" cy="1361443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8" name="Arrow: Pentagon 7">
                <a:extLst>
                  <a:ext uri="{FF2B5EF4-FFF2-40B4-BE49-F238E27FC236}">
                    <a16:creationId xmlns:a16="http://schemas.microsoft.com/office/drawing/2014/main" id="{BDC0E566-73D1-66BD-2D83-62AF71D88177}"/>
                  </a:ext>
                </a:extLst>
              </p:cNvPr>
              <p:cNvSpPr/>
              <p:nvPr/>
            </p:nvSpPr>
            <p:spPr>
              <a:xfrm rot="10800000">
                <a:off x="1361439" y="621151"/>
                <a:ext cx="2702560" cy="1361439"/>
              </a:xfrm>
              <a:prstGeom prst="homePlat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Arrow: Pentagon 4">
                <a:extLst>
                  <a:ext uri="{FF2B5EF4-FFF2-40B4-BE49-F238E27FC236}">
                    <a16:creationId xmlns:a16="http://schemas.microsoft.com/office/drawing/2014/main" id="{874EE58B-CAF7-ABD3-DA36-679D7E1861CA}"/>
                  </a:ext>
                </a:extLst>
              </p:cNvPr>
              <p:cNvSpPr txBox="1"/>
              <p:nvPr/>
            </p:nvSpPr>
            <p:spPr>
              <a:xfrm>
                <a:off x="1676242" y="621152"/>
                <a:ext cx="2387756" cy="136144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357" tIns="186690" rIns="348488" bIns="186690" numCol="1" spcCol="1270" anchor="ctr" anchorCtr="0">
                <a:noAutofit/>
              </a:bodyPr>
              <a:lstStyle/>
              <a:p>
                <a:pPr marL="0" lvl="0" indent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3200" b="1" u="sng" kern="1200" dirty="0">
                    <a:solidFill>
                      <a:srgbClr val="002060"/>
                    </a:solidFill>
                  </a:rPr>
                  <a:t>Edge</a:t>
                </a: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FC4824-86ED-77FF-2293-D0949B603C6B}"/>
                </a:ext>
              </a:extLst>
            </p:cNvPr>
            <p:cNvSpPr/>
            <p:nvPr/>
          </p:nvSpPr>
          <p:spPr>
            <a:xfrm>
              <a:off x="355652" y="863570"/>
              <a:ext cx="1003046" cy="10281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807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2" grpId="0"/>
      <p:bldP spid="5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/>
              <p:nvPr/>
            </p:nvSpPr>
            <p:spPr>
              <a:xfrm>
                <a:off x="1928617" y="824112"/>
                <a:ext cx="10058398" cy="11813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Check whether the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is strongly connected,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unilaterally connected or weakly connected. Also, find its component.</a:t>
                </a: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617" y="824112"/>
                <a:ext cx="10058398" cy="1181351"/>
              </a:xfrm>
              <a:prstGeom prst="rect">
                <a:avLst/>
              </a:prstGeom>
              <a:blipFill>
                <a:blip r:embed="rId3"/>
                <a:stretch>
                  <a:fillRect l="-1212" r="-1273" b="-118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204985" y="861719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Example:4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3B9525B-B7C3-9576-A17F-D0944FF84C16}"/>
              </a:ext>
            </a:extLst>
          </p:cNvPr>
          <p:cNvSpPr/>
          <p:nvPr/>
        </p:nvSpPr>
        <p:spPr>
          <a:xfrm>
            <a:off x="204985" y="4168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A3B6F2A-7F96-FE90-7E0D-71629D07CEB6}"/>
                  </a:ext>
                </a:extLst>
              </p:cNvPr>
              <p:cNvSpPr/>
              <p:nvPr/>
            </p:nvSpPr>
            <p:spPr>
              <a:xfrm>
                <a:off x="1928617" y="4162755"/>
                <a:ext cx="7843180" cy="636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Here, there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no path</a:t>
                </a:r>
                <a:r>
                  <a:rPr lang="en-IN" sz="2800" dirty="0">
                    <a:solidFill>
                      <a:srgbClr val="002060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A3B6F2A-7F96-FE90-7E0D-71629D07C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617" y="4162755"/>
                <a:ext cx="7843180" cy="636139"/>
              </a:xfrm>
              <a:prstGeom prst="rect">
                <a:avLst/>
              </a:prstGeom>
              <a:blipFill>
                <a:blip r:embed="rId4"/>
                <a:stretch>
                  <a:fillRect l="-1554" b="-211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4B067D-2D2E-D18B-FF2E-BAA3EC6242FA}"/>
                  </a:ext>
                </a:extLst>
              </p:cNvPr>
              <p:cNvSpPr/>
              <p:nvPr/>
            </p:nvSpPr>
            <p:spPr>
              <a:xfrm>
                <a:off x="1928617" y="4798894"/>
                <a:ext cx="8730284" cy="636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So, the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not strongly and unilaterally connected.</a:t>
                </a: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4B067D-2D2E-D18B-FF2E-BAA3EC624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617" y="4798894"/>
                <a:ext cx="8730284" cy="636139"/>
              </a:xfrm>
              <a:prstGeom prst="rect">
                <a:avLst/>
              </a:prstGeom>
              <a:blipFill>
                <a:blip r:embed="rId5"/>
                <a:stretch>
                  <a:fillRect l="-1396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8" name="Picture 97">
            <a:extLst>
              <a:ext uri="{FF2B5EF4-FFF2-40B4-BE49-F238E27FC236}">
                <a16:creationId xmlns:a16="http://schemas.microsoft.com/office/drawing/2014/main" id="{3882FEFD-CD72-BA59-6CC1-F5015B538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7677" y="1958226"/>
            <a:ext cx="5336646" cy="219359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E5C1AD2-9DCC-8FDC-2112-96D744084862}"/>
              </a:ext>
            </a:extLst>
          </p:cNvPr>
          <p:cNvSpPr/>
          <p:nvPr/>
        </p:nvSpPr>
        <p:spPr>
          <a:xfrm>
            <a:off x="1284025" y="5594927"/>
            <a:ext cx="644592" cy="401354"/>
          </a:xfrm>
          <a:prstGeom prst="rightArrow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FB120BD-EDD5-CF45-EFF7-D6CB5EF926B8}"/>
                  </a:ext>
                </a:extLst>
              </p:cNvPr>
              <p:cNvSpPr/>
              <p:nvPr/>
            </p:nvSpPr>
            <p:spPr>
              <a:xfrm>
                <a:off x="1928617" y="5484208"/>
                <a:ext cx="8730284" cy="12304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Clearly, the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not weakly connected as its underlying undirected graph is disconnected. 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FB120BD-EDD5-CF45-EFF7-D6CB5EF92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617" y="5484208"/>
                <a:ext cx="8730284" cy="1230491"/>
              </a:xfrm>
              <a:prstGeom prst="rect">
                <a:avLst/>
              </a:prstGeom>
              <a:blipFill>
                <a:blip r:embed="rId7"/>
                <a:stretch>
                  <a:fillRect l="-1396" r="-1396" b="-7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43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4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11C224-D1A9-43FF-8A21-F0EFD1F7FC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11C224-D1A9-43FF-8A21-F0EFD1F7FC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50D5289-E8E0-7F85-84DF-C911E3809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530" y="897707"/>
            <a:ext cx="5063976" cy="208151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2FC029-45FC-ED8E-87CD-FB4230ADF20A}"/>
              </a:ext>
            </a:extLst>
          </p:cNvPr>
          <p:cNvSpPr txBox="1">
            <a:spLocks/>
          </p:cNvSpPr>
          <p:nvPr/>
        </p:nvSpPr>
        <p:spPr>
          <a:xfrm>
            <a:off x="193962" y="897707"/>
            <a:ext cx="5572501" cy="7112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Strongly Connected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EA4281-4362-1250-31BF-105C1F60352D}"/>
                  </a:ext>
                </a:extLst>
              </p:cNvPr>
              <p:cNvSpPr txBox="1"/>
              <p:nvPr/>
            </p:nvSpPr>
            <p:spPr>
              <a:xfrm>
                <a:off x="193963" y="1805325"/>
                <a:ext cx="3395398" cy="4924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IN" sz="26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IN" sz="26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IN" sz="26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EA4281-4362-1250-31BF-105C1F603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3" y="1805325"/>
                <a:ext cx="339539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46BCE-EC30-7397-204F-DEAD3B583C58}"/>
                  </a:ext>
                </a:extLst>
              </p:cNvPr>
              <p:cNvSpPr txBox="1"/>
              <p:nvPr/>
            </p:nvSpPr>
            <p:spPr>
              <a:xfrm>
                <a:off x="3462605" y="1805325"/>
                <a:ext cx="1723549" cy="4924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d>
                      <m:r>
                        <a:rPr lang="en-IN" sz="26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46BCE-EC30-7397-204F-DEAD3B58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05" y="1805325"/>
                <a:ext cx="172354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13E4DC-1F6E-48A3-DB90-BACBEF6EE605}"/>
                  </a:ext>
                </a:extLst>
              </p:cNvPr>
              <p:cNvSpPr txBox="1"/>
              <p:nvPr/>
            </p:nvSpPr>
            <p:spPr>
              <a:xfrm>
                <a:off x="5033421" y="1800369"/>
                <a:ext cx="1596788" cy="4924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13E4DC-1F6E-48A3-DB90-BACBEF6EE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421" y="1800369"/>
                <a:ext cx="159678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A5DEEFB-301D-BF78-CCF6-A045659BB40C}"/>
              </a:ext>
            </a:extLst>
          </p:cNvPr>
          <p:cNvSpPr txBox="1">
            <a:spLocks/>
          </p:cNvSpPr>
          <p:nvPr/>
        </p:nvSpPr>
        <p:spPr>
          <a:xfrm>
            <a:off x="221258" y="3028067"/>
            <a:ext cx="5545206" cy="7112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Unilaterally Connected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9F3F72-0CF5-52B1-DE07-4469AB5F705B}"/>
                  </a:ext>
                </a:extLst>
              </p:cNvPr>
              <p:cNvSpPr txBox="1"/>
              <p:nvPr/>
            </p:nvSpPr>
            <p:spPr>
              <a:xfrm>
                <a:off x="221258" y="3900803"/>
                <a:ext cx="3900366" cy="4924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IN" sz="26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IN" sz="26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d>
                      <m:r>
                        <a:rPr lang="en-IN" sz="26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9F3F72-0CF5-52B1-DE07-4469AB5F7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58" y="3900803"/>
                <a:ext cx="3900366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3FB082-7874-1F9F-7E04-27545BCFE0EA}"/>
                  </a:ext>
                </a:extLst>
              </p:cNvPr>
              <p:cNvSpPr txBox="1"/>
              <p:nvPr/>
            </p:nvSpPr>
            <p:spPr>
              <a:xfrm>
                <a:off x="4064429" y="3900802"/>
                <a:ext cx="2158950" cy="4924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  <m: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d>
                      <m:r>
                        <a:rPr lang="en-IN" sz="26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3FB082-7874-1F9F-7E04-27545BCFE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429" y="3900802"/>
                <a:ext cx="2158950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599BBECB-B56B-30D2-7F3E-EF0931816776}"/>
              </a:ext>
            </a:extLst>
          </p:cNvPr>
          <p:cNvSpPr txBox="1">
            <a:spLocks/>
          </p:cNvSpPr>
          <p:nvPr/>
        </p:nvSpPr>
        <p:spPr>
          <a:xfrm>
            <a:off x="221258" y="5120917"/>
            <a:ext cx="5545203" cy="7112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Weakly Connected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7ABD05-DBB1-E6AB-6C15-27AFC1A13A4A}"/>
                  </a:ext>
                </a:extLst>
              </p:cNvPr>
              <p:cNvSpPr txBox="1"/>
              <p:nvPr/>
            </p:nvSpPr>
            <p:spPr>
              <a:xfrm>
                <a:off x="193963" y="5996281"/>
                <a:ext cx="4812162" cy="4924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IN" sz="26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IN" sz="26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6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d>
                      <m:r>
                        <a:rPr lang="en-IN" sz="26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7ABD05-DBB1-E6AB-6C15-27AFC1A13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3" y="5996281"/>
                <a:ext cx="4812162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1ADDFA-B970-6974-E416-8869A85EEA96}"/>
                  </a:ext>
                </a:extLst>
              </p:cNvPr>
              <p:cNvSpPr txBox="1"/>
              <p:nvPr/>
            </p:nvSpPr>
            <p:spPr>
              <a:xfrm>
                <a:off x="193961" y="2336578"/>
                <a:ext cx="1675781" cy="4924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d>
                      <m:r>
                        <a:rPr lang="en-IN" sz="26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1ADDFA-B970-6974-E416-8869A85EE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1" y="2336578"/>
                <a:ext cx="1675781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0D1DC2-027F-1E52-5102-D750905EA981}"/>
                  </a:ext>
                </a:extLst>
              </p:cNvPr>
              <p:cNvSpPr txBox="1"/>
              <p:nvPr/>
            </p:nvSpPr>
            <p:spPr>
              <a:xfrm>
                <a:off x="1741537" y="2336577"/>
                <a:ext cx="1675781" cy="4924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sub>
                          </m:sSub>
                        </m:e>
                      </m:d>
                      <m:r>
                        <a:rPr lang="en-IN" sz="26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0D1DC2-027F-1E52-5102-D750905EA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537" y="2336577"/>
                <a:ext cx="167578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D272D6-063A-7BC3-1EBC-EA0AE339ECE1}"/>
                  </a:ext>
                </a:extLst>
              </p:cNvPr>
              <p:cNvSpPr txBox="1"/>
              <p:nvPr/>
            </p:nvSpPr>
            <p:spPr>
              <a:xfrm>
                <a:off x="3275465" y="2336576"/>
                <a:ext cx="1799069" cy="4924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sub>
                          </m:sSub>
                        </m:e>
                      </m:d>
                      <m:r>
                        <a:rPr lang="en-IN" sz="26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D272D6-063A-7BC3-1EBC-EA0AE339E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465" y="2336576"/>
                <a:ext cx="1799069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A49CB2-8A3F-5E74-65F6-DF589C735C08}"/>
                  </a:ext>
                </a:extLst>
              </p:cNvPr>
              <p:cNvSpPr txBox="1"/>
              <p:nvPr/>
            </p:nvSpPr>
            <p:spPr>
              <a:xfrm>
                <a:off x="207610" y="4463880"/>
                <a:ext cx="1722050" cy="4924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sub>
                          </m:sSub>
                        </m:e>
                      </m:d>
                      <m:r>
                        <a:rPr lang="en-IN" sz="26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A49CB2-8A3F-5E74-65F6-DF589C735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10" y="4463880"/>
                <a:ext cx="1722050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9AA602-493A-D471-7D07-EE646F03FEDA}"/>
                  </a:ext>
                </a:extLst>
              </p:cNvPr>
              <p:cNvSpPr txBox="1"/>
              <p:nvPr/>
            </p:nvSpPr>
            <p:spPr>
              <a:xfrm>
                <a:off x="1839510" y="4466066"/>
                <a:ext cx="1736204" cy="4924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9AA602-493A-D471-7D07-EE646F03F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510" y="4466066"/>
                <a:ext cx="1736204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CCFD95-B284-0C33-B8F4-FD8760825C28}"/>
                  </a:ext>
                </a:extLst>
              </p:cNvPr>
              <p:cNvSpPr txBox="1"/>
              <p:nvPr/>
            </p:nvSpPr>
            <p:spPr>
              <a:xfrm>
                <a:off x="4864493" y="5994095"/>
                <a:ext cx="1722050" cy="4924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sub>
                          </m:sSub>
                        </m:e>
                      </m:d>
                      <m:r>
                        <a:rPr lang="en-IN" sz="26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CCFD95-B284-0C33-B8F4-FD8760825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493" y="5994095"/>
                <a:ext cx="1722050" cy="4924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755C86-3774-C2B6-A221-1F2FDC031C00}"/>
                  </a:ext>
                </a:extLst>
              </p:cNvPr>
              <p:cNvSpPr txBox="1"/>
              <p:nvPr/>
            </p:nvSpPr>
            <p:spPr>
              <a:xfrm>
                <a:off x="6496393" y="5996281"/>
                <a:ext cx="1736204" cy="4924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IN" sz="2600" b="1" i="0" dirty="0" smtClean="0">
                          <a:solidFill>
                            <a:srgbClr val="3D0FE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600" b="1" i="1" dirty="0">
                              <a:solidFill>
                                <a:srgbClr val="3D0FE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6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6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sz="26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755C86-3774-C2B6-A221-1F2FDC031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393" y="5996281"/>
                <a:ext cx="1736204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5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 animBg="1"/>
      <p:bldP spid="10" grpId="0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20" grpId="0" animBg="1"/>
      <p:bldP spid="22" grpId="0" animBg="1"/>
      <p:bldP spid="2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uFill>
                  <a:solidFill>
                    <a:schemeClr val="bg1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 – 6</a:t>
            </a:r>
            <a:br>
              <a:rPr lang="en-US" dirty="0"/>
            </a:br>
            <a:r>
              <a:rPr lang="en-IN" dirty="0"/>
              <a:t>Matrix Representation of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795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Adjacency Matrix for an Undirected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75" y="626406"/>
                <a:ext cx="12037130" cy="71120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be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an</a:t>
                </a:r>
                <a:r>
                  <a:rPr lang="en-US" sz="2800" b="1" dirty="0">
                    <a:solidFill>
                      <a:schemeClr val="accent6">
                        <a:lumMod val="75000"/>
                      </a:schemeClr>
                    </a:solidFill>
                  </a:rPr>
                  <a:t> undirected graph</a:t>
                </a:r>
                <a:r>
                  <a:rPr lang="en-US" sz="2800" dirty="0">
                    <a:solidFill>
                      <a:srgbClr val="002060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 and </a:t>
                </a:r>
                <a:r>
                  <a:rPr lang="en-IN" sz="2800" dirty="0">
                    <a:solidFill>
                      <a:srgbClr val="FF0000"/>
                    </a:solidFill>
                  </a:rPr>
                  <a:t>without parallel edges</a:t>
                </a:r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5" y="626406"/>
                <a:ext cx="12037130" cy="711201"/>
              </a:xfrm>
              <a:prstGeom prst="rect">
                <a:avLst/>
              </a:prstGeom>
              <a:blipFill>
                <a:blip r:embed="rId2"/>
                <a:stretch>
                  <a:fillRect l="-963" b="-1637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8B58B2E8-FD0D-769A-FDE3-54AF5A502B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12646" y="2717402"/>
                <a:ext cx="2350171" cy="175764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𝐢𝐣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1" i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IN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800" b="1" i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8B58B2E8-FD0D-769A-FDE3-54AF5A502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646" y="2717402"/>
                <a:ext cx="2350171" cy="1757642"/>
              </a:xfrm>
              <a:prstGeom prst="rect">
                <a:avLst/>
              </a:prstGeom>
              <a:blipFill>
                <a:blip r:embed="rId3"/>
                <a:stretch>
                  <a:fillRect b="-34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6D19108-DA91-2AAE-B292-4F81789D56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95536" y="1460439"/>
                <a:ext cx="12037130" cy="127952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3" lvl="1" indent="-449263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The adjacency matrix of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is denoted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is defined as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ij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whose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given as follows: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6D19108-DA91-2AAE-B292-4F81789D5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536" y="1460439"/>
                <a:ext cx="12037130" cy="1279521"/>
              </a:xfrm>
              <a:prstGeom prst="rect">
                <a:avLst/>
              </a:prstGeom>
              <a:blipFill>
                <a:blip r:embed="rId4"/>
                <a:stretch>
                  <a:fillRect r="-1063" b="-1004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1DD48A8E-3095-77D5-DBDE-3E6BA9A333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16423" y="3033090"/>
                <a:ext cx="7261091" cy="70981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; if there is an edge between the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1DD48A8E-3095-77D5-DBDE-3E6BA9A3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423" y="3033090"/>
                <a:ext cx="7261091" cy="709810"/>
              </a:xfrm>
              <a:prstGeom prst="rect">
                <a:avLst/>
              </a:prstGeom>
              <a:blipFill>
                <a:blip r:embed="rId5"/>
                <a:stretch>
                  <a:fillRect l="-1678" b="-1551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52DACE4-11CD-2D8C-2A56-93533878E635}"/>
              </a:ext>
            </a:extLst>
          </p:cNvPr>
          <p:cNvSpPr txBox="1">
            <a:spLocks/>
          </p:cNvSpPr>
          <p:nvPr/>
        </p:nvSpPr>
        <p:spPr>
          <a:xfrm>
            <a:off x="3916423" y="3856837"/>
            <a:ext cx="2350172" cy="7098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dirty="0">
                <a:solidFill>
                  <a:srgbClr val="002060"/>
                </a:solidFill>
              </a:rPr>
              <a:t>; otherwise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26B52DCA-60CF-5210-7BE1-9A3BE8D882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3441" y="3578992"/>
                <a:ext cx="3478389" cy="70981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i.e.,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26B52DCA-60CF-5210-7BE1-9A3BE8D88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441" y="3578992"/>
                <a:ext cx="3478389" cy="709810"/>
              </a:xfrm>
              <a:prstGeom prst="rect">
                <a:avLst/>
              </a:prstGeom>
              <a:blipFill>
                <a:blip r:embed="rId6"/>
                <a:stretch>
                  <a:fillRect l="-3503" b="-1794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62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5" grpId="0"/>
      <p:bldP spid="6" grpId="0"/>
      <p:bldP spid="9" grpId="0"/>
      <p:bldP spid="16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98BF4E1-34E4-31BB-8816-4B2EA7845A68}"/>
              </a:ext>
            </a:extLst>
          </p:cNvPr>
          <p:cNvSpPr/>
          <p:nvPr/>
        </p:nvSpPr>
        <p:spPr>
          <a:xfrm>
            <a:off x="187055" y="884437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itle 54">
                <a:extLst>
                  <a:ext uri="{FF2B5EF4-FFF2-40B4-BE49-F238E27FC236}">
                    <a16:creationId xmlns:a16="http://schemas.microsoft.com/office/drawing/2014/main" id="{C9AEED11-2ED7-A337-426A-782BD609D7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Method:6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</a:t>
                </a:r>
              </a:p>
            </p:txBody>
          </p:sp>
        </mc:Choice>
        <mc:Fallback xmlns="">
          <p:sp>
            <p:nvSpPr>
              <p:cNvPr id="55" name="Title 54">
                <a:extLst>
                  <a:ext uri="{FF2B5EF4-FFF2-40B4-BE49-F238E27FC236}">
                    <a16:creationId xmlns:a16="http://schemas.microsoft.com/office/drawing/2014/main" id="{C9AEED11-2ED7-A337-426A-782BD609D7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ardrop 16">
            <a:extLst>
              <a:ext uri="{FF2B5EF4-FFF2-40B4-BE49-F238E27FC236}">
                <a16:creationId xmlns:a16="http://schemas.microsoft.com/office/drawing/2014/main" id="{47615D03-AF29-6C4E-33EF-1E2B22028D26}"/>
              </a:ext>
            </a:extLst>
          </p:cNvPr>
          <p:cNvSpPr/>
          <p:nvPr/>
        </p:nvSpPr>
        <p:spPr>
          <a:xfrm rot="20279587" flipV="1">
            <a:off x="8942523" y="1053609"/>
            <a:ext cx="660840" cy="699969"/>
          </a:xfrm>
          <a:prstGeom prst="teardrop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79167A-542B-5ADD-36E4-2255215922BF}"/>
              </a:ext>
            </a:extLst>
          </p:cNvPr>
          <p:cNvCxnSpPr>
            <a:cxnSpLocks/>
          </p:cNvCxnSpPr>
          <p:nvPr/>
        </p:nvCxnSpPr>
        <p:spPr>
          <a:xfrm flipV="1">
            <a:off x="9727579" y="1593798"/>
            <a:ext cx="1715107" cy="143586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089DA1-A8CD-7252-E9E0-3EEB9AB9933D}"/>
              </a:ext>
            </a:extLst>
          </p:cNvPr>
          <p:cNvCxnSpPr>
            <a:cxnSpLocks/>
          </p:cNvCxnSpPr>
          <p:nvPr/>
        </p:nvCxnSpPr>
        <p:spPr>
          <a:xfrm>
            <a:off x="9736448" y="3034716"/>
            <a:ext cx="1686643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BF5BC2-CDF7-5F06-9783-303FF7AFA0AB}"/>
              </a:ext>
            </a:extLst>
          </p:cNvPr>
          <p:cNvCxnSpPr>
            <a:cxnSpLocks/>
          </p:cNvCxnSpPr>
          <p:nvPr/>
        </p:nvCxnSpPr>
        <p:spPr>
          <a:xfrm>
            <a:off x="9736449" y="1606827"/>
            <a:ext cx="1686643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D0AB23-25DC-EC68-BA85-28370E70801D}"/>
              </a:ext>
            </a:extLst>
          </p:cNvPr>
          <p:cNvCxnSpPr>
            <a:cxnSpLocks/>
          </p:cNvCxnSpPr>
          <p:nvPr/>
        </p:nvCxnSpPr>
        <p:spPr>
          <a:xfrm rot="5400000">
            <a:off x="10742718" y="2330151"/>
            <a:ext cx="139392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D613E3-5C9F-49BD-D777-DADCB995B2F8}"/>
              </a:ext>
            </a:extLst>
          </p:cNvPr>
          <p:cNvCxnSpPr>
            <a:cxnSpLocks/>
          </p:cNvCxnSpPr>
          <p:nvPr/>
        </p:nvCxnSpPr>
        <p:spPr>
          <a:xfrm rot="5400000">
            <a:off x="9031302" y="2333300"/>
            <a:ext cx="139392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FDF385C-3371-A0D2-811B-60007135598E}"/>
              </a:ext>
            </a:extLst>
          </p:cNvPr>
          <p:cNvSpPr/>
          <p:nvPr/>
        </p:nvSpPr>
        <p:spPr>
          <a:xfrm>
            <a:off x="9656262" y="1525478"/>
            <a:ext cx="144000" cy="14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07964F3-B1D2-68D1-95F9-D45C5BA87DD8}"/>
                  </a:ext>
                </a:extLst>
              </p:cNvPr>
              <p:cNvSpPr txBox="1"/>
              <p:nvPr/>
            </p:nvSpPr>
            <p:spPr>
              <a:xfrm>
                <a:off x="9616677" y="1072246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07964F3-B1D2-68D1-95F9-D45C5BA87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677" y="1072246"/>
                <a:ext cx="51267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5B59BBC-6435-87C3-BBAA-0D057D21ADA2}"/>
              </a:ext>
            </a:extLst>
          </p:cNvPr>
          <p:cNvSpPr/>
          <p:nvPr/>
        </p:nvSpPr>
        <p:spPr>
          <a:xfrm>
            <a:off x="11367006" y="1525478"/>
            <a:ext cx="144000" cy="14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337B100-CC50-2D29-746F-22F950554D65}"/>
              </a:ext>
            </a:extLst>
          </p:cNvPr>
          <p:cNvSpPr/>
          <p:nvPr/>
        </p:nvSpPr>
        <p:spPr>
          <a:xfrm>
            <a:off x="9656262" y="2962716"/>
            <a:ext cx="144000" cy="14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A4A8CA5-D258-3407-EFC6-859182FEB68C}"/>
              </a:ext>
            </a:extLst>
          </p:cNvPr>
          <p:cNvSpPr/>
          <p:nvPr/>
        </p:nvSpPr>
        <p:spPr>
          <a:xfrm>
            <a:off x="11367006" y="2962716"/>
            <a:ext cx="144000" cy="14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A37E1FB-129F-2817-8A90-5A66A7C6B524}"/>
                  </a:ext>
                </a:extLst>
              </p:cNvPr>
              <p:cNvSpPr txBox="1"/>
              <p:nvPr/>
            </p:nvSpPr>
            <p:spPr>
              <a:xfrm>
                <a:off x="9444412" y="3013719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A37E1FB-129F-2817-8A90-5A66A7C6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412" y="3013719"/>
                <a:ext cx="51267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FA2B1E-4190-442D-3021-7A10307FB9C9}"/>
                  </a:ext>
                </a:extLst>
              </p:cNvPr>
              <p:cNvSpPr txBox="1"/>
              <p:nvPr/>
            </p:nvSpPr>
            <p:spPr>
              <a:xfrm>
                <a:off x="11198140" y="3022455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FA2B1E-4190-442D-3021-7A10307FB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140" y="3022455"/>
                <a:ext cx="51267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7C3D6EA-6B08-8380-B49D-9B133F5A206D}"/>
                  </a:ext>
                </a:extLst>
              </p:cNvPr>
              <p:cNvSpPr txBox="1"/>
              <p:nvPr/>
            </p:nvSpPr>
            <p:spPr>
              <a:xfrm>
                <a:off x="11166752" y="1074243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7C3D6EA-6B08-8380-B49D-9B133F5A2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6752" y="1074243"/>
                <a:ext cx="51267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ket 3">
            <a:extLst>
              <a:ext uri="{FF2B5EF4-FFF2-40B4-BE49-F238E27FC236}">
                <a16:creationId xmlns:a16="http://schemas.microsoft.com/office/drawing/2014/main" id="{F0377897-5EEE-B88B-CF7A-443FF9326FBE}"/>
              </a:ext>
            </a:extLst>
          </p:cNvPr>
          <p:cNvSpPr/>
          <p:nvPr/>
        </p:nvSpPr>
        <p:spPr>
          <a:xfrm>
            <a:off x="3211619" y="3514901"/>
            <a:ext cx="420529" cy="2739272"/>
          </a:xfrm>
          <a:prstGeom prst="leftBracket">
            <a:avLst>
              <a:gd name="adj" fmla="val 0"/>
            </a:avLst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168607B7-BD9E-C6C0-6E19-1864F468DBF6}"/>
              </a:ext>
            </a:extLst>
          </p:cNvPr>
          <p:cNvSpPr/>
          <p:nvPr/>
        </p:nvSpPr>
        <p:spPr>
          <a:xfrm rot="10800000">
            <a:off x="6252047" y="3514898"/>
            <a:ext cx="420528" cy="2739273"/>
          </a:xfrm>
          <a:prstGeom prst="leftBracket">
            <a:avLst>
              <a:gd name="adj" fmla="val 0"/>
            </a:avLst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4113AA-E669-C0E6-C34E-F51DC2C41BCF}"/>
                  </a:ext>
                </a:extLst>
              </p:cNvPr>
              <p:cNvSpPr txBox="1"/>
              <p:nvPr/>
            </p:nvSpPr>
            <p:spPr>
              <a:xfrm>
                <a:off x="214545" y="4645145"/>
                <a:ext cx="8111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4113AA-E669-C0E6-C34E-F51DC2C41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5" y="4645145"/>
                <a:ext cx="81116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E95A1D-20A6-62F1-EB47-B4223FE1962F}"/>
                  </a:ext>
                </a:extLst>
              </p:cNvPr>
              <p:cNvSpPr txBox="1"/>
              <p:nvPr/>
            </p:nvSpPr>
            <p:spPr>
              <a:xfrm>
                <a:off x="915019" y="4594655"/>
                <a:ext cx="1847234" cy="647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ij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IN" sz="28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8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E95A1D-20A6-62F1-EB47-B4223FE19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19" y="4594655"/>
                <a:ext cx="1847234" cy="647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4A48D1-2534-306C-99B6-A29BE08F82A1}"/>
                  </a:ext>
                </a:extLst>
              </p:cNvPr>
              <p:cNvSpPr txBox="1"/>
              <p:nvPr/>
            </p:nvSpPr>
            <p:spPr>
              <a:xfrm>
                <a:off x="3337496" y="2896145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4A48D1-2534-306C-99B6-A29BE08F8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496" y="2896145"/>
                <a:ext cx="54937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20EE33-D77D-F2F9-90F5-4C9C32218A36}"/>
                  </a:ext>
                </a:extLst>
              </p:cNvPr>
              <p:cNvSpPr txBox="1"/>
              <p:nvPr/>
            </p:nvSpPr>
            <p:spPr>
              <a:xfrm>
                <a:off x="4191900" y="2896145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20EE33-D77D-F2F9-90F5-4C9C32218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900" y="2896145"/>
                <a:ext cx="54937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A5E202-03B0-C693-A9EF-D56ECF30C736}"/>
                  </a:ext>
                </a:extLst>
              </p:cNvPr>
              <p:cNvSpPr txBox="1"/>
              <p:nvPr/>
            </p:nvSpPr>
            <p:spPr>
              <a:xfrm>
                <a:off x="5096847" y="2896145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A5E202-03B0-C693-A9EF-D56ECF30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847" y="2896145"/>
                <a:ext cx="54937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6B1A30-0B0D-91A2-D890-84AE6574F03A}"/>
                  </a:ext>
                </a:extLst>
              </p:cNvPr>
              <p:cNvSpPr txBox="1"/>
              <p:nvPr/>
            </p:nvSpPr>
            <p:spPr>
              <a:xfrm>
                <a:off x="6001795" y="2896145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6B1A30-0B0D-91A2-D890-84AE6574F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795" y="2896145"/>
                <a:ext cx="54937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552E7B-772C-135E-7A7B-AAF6832CF266}"/>
                  </a:ext>
                </a:extLst>
              </p:cNvPr>
              <p:cNvSpPr txBox="1"/>
              <p:nvPr/>
            </p:nvSpPr>
            <p:spPr>
              <a:xfrm>
                <a:off x="2612892" y="3438364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552E7B-772C-135E-7A7B-AAF6832CF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892" y="3438364"/>
                <a:ext cx="54937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CEC7B5-DBC0-587C-3559-ED6C8C4AA9C3}"/>
                  </a:ext>
                </a:extLst>
              </p:cNvPr>
              <p:cNvSpPr txBox="1"/>
              <p:nvPr/>
            </p:nvSpPr>
            <p:spPr>
              <a:xfrm>
                <a:off x="2596932" y="4178301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CEC7B5-DBC0-587C-3559-ED6C8C4AA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932" y="4178301"/>
                <a:ext cx="54937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7CB46C-965F-E8F5-794A-5F30F649AD5E}"/>
                  </a:ext>
                </a:extLst>
              </p:cNvPr>
              <p:cNvSpPr txBox="1"/>
              <p:nvPr/>
            </p:nvSpPr>
            <p:spPr>
              <a:xfrm>
                <a:off x="2594936" y="4914520"/>
                <a:ext cx="5232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7CB46C-965F-E8F5-794A-5F30F649A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936" y="4914520"/>
                <a:ext cx="52327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B8C6AA-D419-E120-2210-E9ABE4C4551F}"/>
                  </a:ext>
                </a:extLst>
              </p:cNvPr>
              <p:cNvSpPr txBox="1"/>
              <p:nvPr/>
            </p:nvSpPr>
            <p:spPr>
              <a:xfrm>
                <a:off x="2612892" y="5662711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B8C6AA-D419-E120-2210-E9ABE4C45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892" y="5662711"/>
                <a:ext cx="54937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0488EB-804E-21DD-6696-995BC4034B6E}"/>
                  </a:ext>
                </a:extLst>
              </p:cNvPr>
              <p:cNvSpPr txBox="1"/>
              <p:nvPr/>
            </p:nvSpPr>
            <p:spPr>
              <a:xfrm>
                <a:off x="3421883" y="3515973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0488EB-804E-21DD-6696-995BC4034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883" y="3515973"/>
                <a:ext cx="35507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E054F1-3DDF-0AD5-4C9B-81213F09FCD1}"/>
                  </a:ext>
                </a:extLst>
              </p:cNvPr>
              <p:cNvSpPr txBox="1"/>
              <p:nvPr/>
            </p:nvSpPr>
            <p:spPr>
              <a:xfrm>
                <a:off x="4261078" y="3515973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E054F1-3DDF-0AD5-4C9B-81213F09F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078" y="3515973"/>
                <a:ext cx="35507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A460BE-07E6-754A-9766-07996C9A486F}"/>
                  </a:ext>
                </a:extLst>
              </p:cNvPr>
              <p:cNvSpPr txBox="1"/>
              <p:nvPr/>
            </p:nvSpPr>
            <p:spPr>
              <a:xfrm>
                <a:off x="5174549" y="3515973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A460BE-07E6-754A-9766-07996C9A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549" y="3515973"/>
                <a:ext cx="355073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9087A9-C92A-C28A-1A6C-892917D95E63}"/>
                  </a:ext>
                </a:extLst>
              </p:cNvPr>
              <p:cNvSpPr txBox="1"/>
              <p:nvPr/>
            </p:nvSpPr>
            <p:spPr>
              <a:xfrm>
                <a:off x="6088020" y="3515973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9087A9-C92A-C28A-1A6C-892917D95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020" y="3515973"/>
                <a:ext cx="35507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22A9294-0EAF-E4E1-6F6E-422DB2A56055}"/>
                  </a:ext>
                </a:extLst>
              </p:cNvPr>
              <p:cNvSpPr txBox="1"/>
              <p:nvPr/>
            </p:nvSpPr>
            <p:spPr>
              <a:xfrm>
                <a:off x="3419035" y="4240732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22A9294-0EAF-E4E1-6F6E-422DB2A56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35" y="4240732"/>
                <a:ext cx="35507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734780-EC3B-8AD0-192F-282DA49AF23D}"/>
                  </a:ext>
                </a:extLst>
              </p:cNvPr>
              <p:cNvSpPr txBox="1"/>
              <p:nvPr/>
            </p:nvSpPr>
            <p:spPr>
              <a:xfrm>
                <a:off x="4258230" y="4240732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734780-EC3B-8AD0-192F-282DA49AF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230" y="4240732"/>
                <a:ext cx="35507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D4CD201-8F38-1BBC-4000-D7612C711B45}"/>
                  </a:ext>
                </a:extLst>
              </p:cNvPr>
              <p:cNvSpPr txBox="1"/>
              <p:nvPr/>
            </p:nvSpPr>
            <p:spPr>
              <a:xfrm>
                <a:off x="5171701" y="4240732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D4CD201-8F38-1BBC-4000-D7612C711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701" y="4240732"/>
                <a:ext cx="35507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30B1996-9525-7D3D-61DB-380A068D0C70}"/>
                  </a:ext>
                </a:extLst>
              </p:cNvPr>
              <p:cNvSpPr txBox="1"/>
              <p:nvPr/>
            </p:nvSpPr>
            <p:spPr>
              <a:xfrm>
                <a:off x="6085172" y="4240732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30B1996-9525-7D3D-61DB-380A068D0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172" y="4240732"/>
                <a:ext cx="35507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531E92-9613-2ABD-91EA-B0C7F4699CEF}"/>
                  </a:ext>
                </a:extLst>
              </p:cNvPr>
              <p:cNvSpPr txBox="1"/>
              <p:nvPr/>
            </p:nvSpPr>
            <p:spPr>
              <a:xfrm>
                <a:off x="3416187" y="4965491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531E92-9613-2ABD-91EA-B0C7F4699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187" y="4965491"/>
                <a:ext cx="35507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35F28F-677C-F873-BE3D-9ED56C890B98}"/>
                  </a:ext>
                </a:extLst>
              </p:cNvPr>
              <p:cNvSpPr txBox="1"/>
              <p:nvPr/>
            </p:nvSpPr>
            <p:spPr>
              <a:xfrm>
                <a:off x="4255382" y="4965491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35F28F-677C-F873-BE3D-9ED56C890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382" y="4965491"/>
                <a:ext cx="35507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47A53A3-31F4-E903-BC5C-B5D5B028A63E}"/>
                  </a:ext>
                </a:extLst>
              </p:cNvPr>
              <p:cNvSpPr txBox="1"/>
              <p:nvPr/>
            </p:nvSpPr>
            <p:spPr>
              <a:xfrm>
                <a:off x="5168853" y="4965491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47A53A3-31F4-E903-BC5C-B5D5B028A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53" y="4965491"/>
                <a:ext cx="355073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1BA0F91-7816-B545-8124-86958AA3AB7D}"/>
                  </a:ext>
                </a:extLst>
              </p:cNvPr>
              <p:cNvSpPr txBox="1"/>
              <p:nvPr/>
            </p:nvSpPr>
            <p:spPr>
              <a:xfrm>
                <a:off x="6082324" y="4965491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1BA0F91-7816-B545-8124-86958AA3A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324" y="4965491"/>
                <a:ext cx="35507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522AF1D-FE6D-D457-6244-948EDC523FF8}"/>
                  </a:ext>
                </a:extLst>
              </p:cNvPr>
              <p:cNvSpPr txBox="1"/>
              <p:nvPr/>
            </p:nvSpPr>
            <p:spPr>
              <a:xfrm>
                <a:off x="3413339" y="5690250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522AF1D-FE6D-D457-6244-948EDC523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339" y="5690250"/>
                <a:ext cx="355073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2870C38-9318-6053-DC70-5AD0384DFED4}"/>
                  </a:ext>
                </a:extLst>
              </p:cNvPr>
              <p:cNvSpPr txBox="1"/>
              <p:nvPr/>
            </p:nvSpPr>
            <p:spPr>
              <a:xfrm>
                <a:off x="4252534" y="5690250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2870C38-9318-6053-DC70-5AD0384DF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34" y="5690250"/>
                <a:ext cx="355073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D86E9B-0611-B1E5-B783-3C4041D7A5FE}"/>
                  </a:ext>
                </a:extLst>
              </p:cNvPr>
              <p:cNvSpPr txBox="1"/>
              <p:nvPr/>
            </p:nvSpPr>
            <p:spPr>
              <a:xfrm>
                <a:off x="5166005" y="5690250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D86E9B-0611-B1E5-B783-3C4041D7A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005" y="5690250"/>
                <a:ext cx="355073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5988D2-256C-1CF3-42F3-1565205CCA01}"/>
                  </a:ext>
                </a:extLst>
              </p:cNvPr>
              <p:cNvSpPr txBox="1"/>
              <p:nvPr/>
            </p:nvSpPr>
            <p:spPr>
              <a:xfrm>
                <a:off x="6079476" y="5690250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5988D2-256C-1CF3-42F3-1565205CC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476" y="5690250"/>
                <a:ext cx="355073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4A206A-5D96-2324-E772-56E36F3D91E0}"/>
                  </a:ext>
                </a:extLst>
              </p:cNvPr>
              <p:cNvSpPr txBox="1"/>
              <p:nvPr/>
            </p:nvSpPr>
            <p:spPr>
              <a:xfrm>
                <a:off x="8952096" y="3918051"/>
                <a:ext cx="3170115" cy="1186041"/>
              </a:xfrm>
              <a:prstGeom prst="horizontalScroll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there is no edge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6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6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4A206A-5D96-2324-E772-56E36F3D9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096" y="3918051"/>
                <a:ext cx="3170115" cy="1186041"/>
              </a:xfrm>
              <a:prstGeom prst="horizontalScroll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BA89771F-CB11-1D30-DF6C-1DED91008DD8}"/>
              </a:ext>
            </a:extLst>
          </p:cNvPr>
          <p:cNvSpPr/>
          <p:nvPr/>
        </p:nvSpPr>
        <p:spPr>
          <a:xfrm>
            <a:off x="2601397" y="3485531"/>
            <a:ext cx="541124" cy="540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9A7045-2F88-0AF8-C920-971E41205354}"/>
              </a:ext>
            </a:extLst>
          </p:cNvPr>
          <p:cNvSpPr/>
          <p:nvPr/>
        </p:nvSpPr>
        <p:spPr>
          <a:xfrm>
            <a:off x="2580089" y="4214588"/>
            <a:ext cx="541124" cy="540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E9DB5D0-76E2-1B7F-2E06-AA1C6D12AC41}"/>
              </a:ext>
            </a:extLst>
          </p:cNvPr>
          <p:cNvSpPr/>
          <p:nvPr/>
        </p:nvSpPr>
        <p:spPr>
          <a:xfrm>
            <a:off x="9651617" y="1524877"/>
            <a:ext cx="144000" cy="14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3FEA50-02AD-9452-FDE5-889C8084C84A}"/>
                  </a:ext>
                </a:extLst>
              </p:cNvPr>
              <p:cNvSpPr txBox="1"/>
              <p:nvPr/>
            </p:nvSpPr>
            <p:spPr>
              <a:xfrm>
                <a:off x="8944938" y="3914834"/>
                <a:ext cx="3170115" cy="1186041"/>
              </a:xfrm>
              <a:prstGeom prst="horizontalScroll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there is no self - loop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3FEA50-02AD-9452-FDE5-889C8084C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938" y="3914834"/>
                <a:ext cx="3170115" cy="1186041"/>
              </a:xfrm>
              <a:prstGeom prst="horizontalScroll">
                <a:avLst/>
              </a:prstGeom>
              <a:blipFill>
                <a:blip r:embed="rId34"/>
                <a:stretch>
                  <a:fillRect r="-30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4D04B7E-C0F2-B367-3846-E4437038D0A8}"/>
              </a:ext>
            </a:extLst>
          </p:cNvPr>
          <p:cNvSpPr/>
          <p:nvPr/>
        </p:nvSpPr>
        <p:spPr>
          <a:xfrm>
            <a:off x="2580765" y="4952492"/>
            <a:ext cx="541124" cy="540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8480D1-32E1-33EF-9E9A-E179FF2137A5}"/>
              </a:ext>
            </a:extLst>
          </p:cNvPr>
          <p:cNvSpPr/>
          <p:nvPr/>
        </p:nvSpPr>
        <p:spPr>
          <a:xfrm>
            <a:off x="9661441" y="2962716"/>
            <a:ext cx="144000" cy="14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A262B6F-9B77-8CDE-82EB-11D97128BA85}"/>
                  </a:ext>
                </a:extLst>
              </p:cNvPr>
              <p:cNvSpPr txBox="1"/>
              <p:nvPr/>
            </p:nvSpPr>
            <p:spPr>
              <a:xfrm>
                <a:off x="8937780" y="3933345"/>
                <a:ext cx="3170115" cy="1186041"/>
              </a:xfrm>
              <a:prstGeom prst="horizontalScroll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there is no edge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6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6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A262B6F-9B77-8CDE-82EB-11D97128B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80" y="3933345"/>
                <a:ext cx="3170115" cy="1186041"/>
              </a:xfrm>
              <a:prstGeom prst="horizontalScroll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E24F675-8E0E-AA2A-535C-FD21F2312DAD}"/>
                  </a:ext>
                </a:extLst>
              </p:cNvPr>
              <p:cNvSpPr txBox="1"/>
              <p:nvPr/>
            </p:nvSpPr>
            <p:spPr>
              <a:xfrm>
                <a:off x="8937780" y="3947728"/>
                <a:ext cx="3170115" cy="1186041"/>
              </a:xfrm>
              <a:prstGeom prst="horizontalScroll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there is no self - loop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E24F675-8E0E-AA2A-535C-FD21F2312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80" y="3947728"/>
                <a:ext cx="3170115" cy="1186041"/>
              </a:xfrm>
              <a:prstGeom prst="horizontalScroll">
                <a:avLst/>
              </a:prstGeom>
              <a:blipFill>
                <a:blip r:embed="rId36"/>
                <a:stretch>
                  <a:fillRect r="-30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B126354-5834-F243-F920-A0E88952D82B}"/>
              </a:ext>
            </a:extLst>
          </p:cNvPr>
          <p:cNvSpPr/>
          <p:nvPr/>
        </p:nvSpPr>
        <p:spPr>
          <a:xfrm>
            <a:off x="2599064" y="5702359"/>
            <a:ext cx="541124" cy="540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2C49FB5-9795-DAE0-5C55-A093E02BEF49}"/>
              </a:ext>
            </a:extLst>
          </p:cNvPr>
          <p:cNvSpPr/>
          <p:nvPr/>
        </p:nvSpPr>
        <p:spPr>
          <a:xfrm>
            <a:off x="11366848" y="2970688"/>
            <a:ext cx="144000" cy="14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27555CF-3894-1243-FF4A-6CA0C2F8ADB6}"/>
              </a:ext>
            </a:extLst>
          </p:cNvPr>
          <p:cNvSpPr/>
          <p:nvPr/>
        </p:nvSpPr>
        <p:spPr>
          <a:xfrm>
            <a:off x="11366848" y="1533450"/>
            <a:ext cx="144000" cy="14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35E0FF2-6E55-B047-57B0-9C8551B893C6}"/>
              </a:ext>
            </a:extLst>
          </p:cNvPr>
          <p:cNvSpPr/>
          <p:nvPr/>
        </p:nvSpPr>
        <p:spPr>
          <a:xfrm>
            <a:off x="184966" y="2178296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65C158-B617-CA7D-7D4D-BF39911743E1}"/>
              </a:ext>
            </a:extLst>
          </p:cNvPr>
          <p:cNvSpPr/>
          <p:nvPr/>
        </p:nvSpPr>
        <p:spPr>
          <a:xfrm>
            <a:off x="1985776" y="2181950"/>
            <a:ext cx="6290669" cy="7112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The adjacency matrix</a:t>
            </a: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of the given graph is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E2452FA-430F-983A-0344-EE87C8CAD7E4}"/>
              </a:ext>
            </a:extLst>
          </p:cNvPr>
          <p:cNvSpPr/>
          <p:nvPr/>
        </p:nvSpPr>
        <p:spPr>
          <a:xfrm>
            <a:off x="1976825" y="895942"/>
            <a:ext cx="6653618" cy="9185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Find an adjacency matrix</a:t>
            </a: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for the following graph.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98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000"/>
                            </p:stCondLst>
                            <p:childTnLst>
                              <p:par>
                                <p:cTn id="213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1000"/>
                            </p:stCondLst>
                            <p:childTnLst>
                              <p:par>
                                <p:cTn id="282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32" grpId="0" animBg="1"/>
      <p:bldP spid="32" grpId="1" animBg="1"/>
      <p:bldP spid="75" grpId="0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/>
      <p:bldP spid="80" grpId="0"/>
      <p:bldP spid="81" grpId="0"/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2" grpId="0"/>
      <p:bldP spid="15" grpId="0"/>
      <p:bldP spid="22" grpId="0"/>
      <p:bldP spid="23" grpId="0"/>
      <p:bldP spid="24" grpId="0"/>
      <p:bldP spid="35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8" grpId="0" animBg="1"/>
      <p:bldP spid="18" grpId="1" animBg="1"/>
      <p:bldP spid="25" grpId="0" animBg="1"/>
      <p:bldP spid="25" grpId="1" animBg="1"/>
      <p:bldP spid="29" grpId="0" animBg="1"/>
      <p:bldP spid="31" grpId="0" animBg="1"/>
      <p:bldP spid="31" grpId="1" animBg="1"/>
      <p:bldP spid="33" grpId="0" animBg="1"/>
      <p:bldP spid="33" grpId="1" animBg="1"/>
      <p:bldP spid="34" grpId="0" animBg="1"/>
      <p:bldP spid="34" grpId="1" animBg="1"/>
      <p:bldP spid="36" grpId="0" animBg="1"/>
      <p:bldP spid="52" grpId="0" animBg="1"/>
      <p:bldP spid="53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Adjacency Matrix for a Digraph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523" y="640054"/>
                <a:ext cx="11407539" cy="71120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m:rPr>
                        <m:nor/>
                      </m:rPr>
                      <a:rPr lang="en-IN" sz="2800" dirty="0">
                        <a:solidFill>
                          <a:srgbClr val="002060"/>
                        </a:solidFill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be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a</a:t>
                </a:r>
                <a:r>
                  <a:rPr lang="en-US" sz="2800" b="1" dirty="0">
                    <a:solidFill>
                      <a:schemeClr val="accent6">
                        <a:lumMod val="75000"/>
                      </a:schemeClr>
                    </a:solidFill>
                  </a:rPr>
                  <a:t> directed graph</a:t>
                </a:r>
                <a:r>
                  <a:rPr lang="en-US" sz="2800" dirty="0">
                    <a:solidFill>
                      <a:srgbClr val="002060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 and </a:t>
                </a:r>
                <a:r>
                  <a:rPr lang="en-IN" sz="2800" dirty="0">
                    <a:solidFill>
                      <a:srgbClr val="FF0000"/>
                    </a:solidFill>
                  </a:rPr>
                  <a:t>without multi edges</a:t>
                </a:r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3" y="640054"/>
                <a:ext cx="11407539" cy="711201"/>
              </a:xfrm>
              <a:prstGeom prst="rect">
                <a:avLst/>
              </a:prstGeom>
              <a:blipFill>
                <a:blip r:embed="rId2"/>
                <a:stretch>
                  <a:fillRect l="-1015" b="-1538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6D19108-DA91-2AAE-B292-4F81789D56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81888" y="1446791"/>
                <a:ext cx="12037130" cy="127952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3" lvl="1" indent="-449263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The adjacency matrix of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denoted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is defined as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ij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whose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given as follows: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6D19108-DA91-2AAE-B292-4F81789D5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1888" y="1446791"/>
                <a:ext cx="12037130" cy="1279521"/>
              </a:xfrm>
              <a:prstGeom prst="rect">
                <a:avLst/>
              </a:prstGeom>
              <a:blipFill>
                <a:blip r:embed="rId3"/>
                <a:stretch>
                  <a:fillRect r="-1064" b="-952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89654196-30C5-C1F4-34B0-E548958F06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9374" y="2625342"/>
                <a:ext cx="2350171" cy="175764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𝐢𝐣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1" i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IN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800" b="1" i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89654196-30C5-C1F4-34B0-E548958F0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374" y="2625342"/>
                <a:ext cx="2350171" cy="1757642"/>
              </a:xfrm>
              <a:prstGeom prst="rect">
                <a:avLst/>
              </a:prstGeom>
              <a:blipFill>
                <a:blip r:embed="rId4"/>
                <a:stretch>
                  <a:fillRect b="-34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1D5F24BC-67E2-0588-76BF-7765FC2977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13151" y="2941030"/>
                <a:ext cx="8271028" cy="70981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; if there is a directed edge from the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1D5F24BC-67E2-0588-76BF-7765FC297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151" y="2941030"/>
                <a:ext cx="8271028" cy="709810"/>
              </a:xfrm>
              <a:prstGeom prst="rect">
                <a:avLst/>
              </a:prstGeom>
              <a:blipFill>
                <a:blip r:embed="rId5"/>
                <a:stretch>
                  <a:fillRect l="-1548" b="-1538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2272C9E-FCD9-AA0B-1036-F0E429AB5DCD}"/>
              </a:ext>
            </a:extLst>
          </p:cNvPr>
          <p:cNvSpPr txBox="1">
            <a:spLocks/>
          </p:cNvSpPr>
          <p:nvPr/>
        </p:nvSpPr>
        <p:spPr>
          <a:xfrm>
            <a:off x="3413151" y="3773672"/>
            <a:ext cx="1991362" cy="7098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dirty="0">
                <a:solidFill>
                  <a:srgbClr val="002060"/>
                </a:solidFill>
              </a:rPr>
              <a:t>; otherwise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B51CD8DE-1BBD-2C76-AA30-3695E7302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60737" y="3524475"/>
                <a:ext cx="3478389" cy="70981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i.e.,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〈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〉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B51CD8DE-1BBD-2C76-AA30-3695E7302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737" y="3524475"/>
                <a:ext cx="3478389" cy="709810"/>
              </a:xfrm>
              <a:prstGeom prst="rect">
                <a:avLst/>
              </a:prstGeom>
              <a:blipFill>
                <a:blip r:embed="rId6"/>
                <a:stretch>
                  <a:fillRect l="-3684" b="-1538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4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11" grpId="0"/>
      <p:bldP spid="12" grpId="0"/>
      <p:bldP spid="13" grpId="0"/>
      <p:bldP spid="3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Method:6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EE5C5F1-F145-410B-A9C7-0850B749B41C}"/>
              </a:ext>
            </a:extLst>
          </p:cNvPr>
          <p:cNvSpPr/>
          <p:nvPr/>
        </p:nvSpPr>
        <p:spPr>
          <a:xfrm>
            <a:off x="1955302" y="911624"/>
            <a:ext cx="9140328" cy="506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Find an adjacency matrix</a:t>
            </a: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for the following directed graph.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Example:2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3B9525B-B7C3-9576-A17F-D0944FF84C16}"/>
              </a:ext>
            </a:extLst>
          </p:cNvPr>
          <p:cNvSpPr/>
          <p:nvPr/>
        </p:nvSpPr>
        <p:spPr>
          <a:xfrm>
            <a:off x="187055" y="1805350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A7A608A-B19D-2E5B-7CD0-3C88A68EFF99}"/>
              </a:ext>
            </a:extLst>
          </p:cNvPr>
          <p:cNvGrpSpPr/>
          <p:nvPr/>
        </p:nvGrpSpPr>
        <p:grpSpPr>
          <a:xfrm>
            <a:off x="8476671" y="1507976"/>
            <a:ext cx="3715329" cy="2507640"/>
            <a:chOff x="8476671" y="1507976"/>
            <a:chExt cx="3715329" cy="2507640"/>
          </a:xfrm>
        </p:grpSpPr>
        <p:sp>
          <p:nvSpPr>
            <p:cNvPr id="4" name="L-Shape 3">
              <a:extLst>
                <a:ext uri="{FF2B5EF4-FFF2-40B4-BE49-F238E27FC236}">
                  <a16:creationId xmlns:a16="http://schemas.microsoft.com/office/drawing/2014/main" id="{A6430094-30ED-1D3B-1AA9-3DAB1EB89955}"/>
                </a:ext>
              </a:extLst>
            </p:cNvPr>
            <p:cNvSpPr/>
            <p:nvPr/>
          </p:nvSpPr>
          <p:spPr>
            <a:xfrm rot="13410885" flipV="1">
              <a:off x="10890859" y="2707164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5" name="Teardrop 4">
              <a:extLst>
                <a:ext uri="{FF2B5EF4-FFF2-40B4-BE49-F238E27FC236}">
                  <a16:creationId xmlns:a16="http://schemas.microsoft.com/office/drawing/2014/main" id="{FE4B865D-1EF2-2E6C-F087-C24BBAD068A9}"/>
                </a:ext>
              </a:extLst>
            </p:cNvPr>
            <p:cNvSpPr/>
            <p:nvPr/>
          </p:nvSpPr>
          <p:spPr>
            <a:xfrm rot="20279587" flipV="1">
              <a:off x="8476671" y="1549671"/>
              <a:ext cx="660840" cy="699969"/>
            </a:xfrm>
            <a:prstGeom prst="teardrop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C00000"/>
                </a:solidFill>
              </a:endParaRP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729AC3B7-02F6-D8CE-397B-475201B16BC1}"/>
                </a:ext>
              </a:extLst>
            </p:cNvPr>
            <p:cNvSpPr/>
            <p:nvPr/>
          </p:nvSpPr>
          <p:spPr>
            <a:xfrm>
              <a:off x="10316836" y="2093540"/>
              <a:ext cx="1384467" cy="1446587"/>
            </a:xfrm>
            <a:prstGeom prst="arc">
              <a:avLst>
                <a:gd name="adj1" fmla="val 16200000"/>
                <a:gd name="adj2" fmla="val 5342707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76CA4EC-A1AC-1BDD-02A2-8990DA5F6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0597" y="2102889"/>
              <a:ext cx="1710744" cy="143723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C169DC-12A5-AE85-FDEA-B66F6B1159C1}"/>
                </a:ext>
              </a:extLst>
            </p:cNvPr>
            <p:cNvCxnSpPr>
              <a:cxnSpLocks/>
            </p:cNvCxnSpPr>
            <p:nvPr/>
          </p:nvCxnSpPr>
          <p:spPr>
            <a:xfrm>
              <a:off x="9261806" y="2105815"/>
              <a:ext cx="1710744" cy="143723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5A49163-908B-975E-8655-7964F9B0F1F2}"/>
                </a:ext>
              </a:extLst>
            </p:cNvPr>
            <p:cNvCxnSpPr>
              <a:cxnSpLocks/>
            </p:cNvCxnSpPr>
            <p:nvPr/>
          </p:nvCxnSpPr>
          <p:spPr>
            <a:xfrm>
              <a:off x="9270596" y="3530778"/>
              <a:ext cx="1686643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7E0064-C8B3-B3CD-2999-F5A1B7EB3460}"/>
                </a:ext>
              </a:extLst>
            </p:cNvPr>
            <p:cNvCxnSpPr>
              <a:cxnSpLocks/>
            </p:cNvCxnSpPr>
            <p:nvPr/>
          </p:nvCxnSpPr>
          <p:spPr>
            <a:xfrm>
              <a:off x="9270597" y="2102889"/>
              <a:ext cx="1686643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ED73C92-2F12-910E-33B9-ED345BDC4D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76866" y="2826213"/>
              <a:ext cx="139392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9C08B7-888C-F91E-1E32-90AA1BDD33D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65450" y="2829362"/>
              <a:ext cx="139392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291A959-DDB2-D981-0F67-B965AF654CA3}"/>
                </a:ext>
              </a:extLst>
            </p:cNvPr>
            <p:cNvSpPr/>
            <p:nvPr/>
          </p:nvSpPr>
          <p:spPr>
            <a:xfrm>
              <a:off x="9190410" y="2021540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F5C0F57-E01C-4647-CAD2-033BA9126F1A}"/>
                    </a:ext>
                  </a:extLst>
                </p:cNvPr>
                <p:cNvSpPr txBox="1"/>
                <p:nvPr/>
              </p:nvSpPr>
              <p:spPr>
                <a:xfrm>
                  <a:off x="9197884" y="1546614"/>
                  <a:ext cx="51267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F5C0F57-E01C-4647-CAD2-033BA9126F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7884" y="1546614"/>
                  <a:ext cx="512677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1FD15A9-F9C7-2609-10C2-9B2521DA1FC2}"/>
                </a:ext>
              </a:extLst>
            </p:cNvPr>
            <p:cNvSpPr/>
            <p:nvPr/>
          </p:nvSpPr>
          <p:spPr>
            <a:xfrm>
              <a:off x="10901154" y="2021540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59A80AB-3375-8C55-45E4-27F46278D9CD}"/>
                </a:ext>
              </a:extLst>
            </p:cNvPr>
            <p:cNvSpPr/>
            <p:nvPr/>
          </p:nvSpPr>
          <p:spPr>
            <a:xfrm>
              <a:off x="9190410" y="3458778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DBCD37-22EC-DF9A-B294-6C4AC67F2231}"/>
                </a:ext>
              </a:extLst>
            </p:cNvPr>
            <p:cNvSpPr/>
            <p:nvPr/>
          </p:nvSpPr>
          <p:spPr>
            <a:xfrm>
              <a:off x="10901154" y="3458778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2085172-E8C1-CD00-767C-F1170C010D57}"/>
                    </a:ext>
                  </a:extLst>
                </p:cNvPr>
                <p:cNvSpPr txBox="1"/>
                <p:nvPr/>
              </p:nvSpPr>
              <p:spPr>
                <a:xfrm>
                  <a:off x="8992460" y="3523173"/>
                  <a:ext cx="51267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2085172-E8C1-CD00-767C-F1170C010D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2460" y="3523173"/>
                  <a:ext cx="512677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9981BF3-614E-A113-D177-F1D098D3144A}"/>
                    </a:ext>
                  </a:extLst>
                </p:cNvPr>
                <p:cNvSpPr txBox="1"/>
                <p:nvPr/>
              </p:nvSpPr>
              <p:spPr>
                <a:xfrm>
                  <a:off x="10706152" y="3517922"/>
                  <a:ext cx="51267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9981BF3-614E-A113-D177-F1D098D31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6152" y="3517922"/>
                  <a:ext cx="512677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1975F6B-CE9A-D6D1-9057-22FE4F0C8946}"/>
                    </a:ext>
                  </a:extLst>
                </p:cNvPr>
                <p:cNvSpPr txBox="1"/>
                <p:nvPr/>
              </p:nvSpPr>
              <p:spPr>
                <a:xfrm>
                  <a:off x="10700900" y="1538446"/>
                  <a:ext cx="51267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6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1975F6B-CE9A-D6D1-9057-22FE4F0C8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0900" y="1538446"/>
                  <a:ext cx="512677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3B849B-E2F2-AF09-A9BC-E0BCB8553E77}"/>
                    </a:ext>
                  </a:extLst>
                </p:cNvPr>
                <p:cNvSpPr txBox="1"/>
                <p:nvPr/>
              </p:nvSpPr>
              <p:spPr>
                <a:xfrm>
                  <a:off x="8706905" y="2513982"/>
                  <a:ext cx="5126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IN" sz="2400" b="1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3B849B-E2F2-AF09-A9BC-E0BCB8553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6905" y="2513982"/>
                  <a:ext cx="512677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6537EEF-D997-799C-A81E-6AD15BAA1FAC}"/>
                    </a:ext>
                  </a:extLst>
                </p:cNvPr>
                <p:cNvSpPr txBox="1"/>
                <p:nvPr/>
              </p:nvSpPr>
              <p:spPr>
                <a:xfrm>
                  <a:off x="11043529" y="2566333"/>
                  <a:ext cx="5126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IN" sz="2400" b="1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6537EEF-D997-799C-A81E-6AD15BAA1F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3529" y="2566333"/>
                  <a:ext cx="512677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124B130-7698-8CB1-AFED-9EA237FCE583}"/>
                    </a:ext>
                  </a:extLst>
                </p:cNvPr>
                <p:cNvSpPr txBox="1"/>
                <p:nvPr/>
              </p:nvSpPr>
              <p:spPr>
                <a:xfrm>
                  <a:off x="9925598" y="3539512"/>
                  <a:ext cx="5126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IN" sz="2400" b="1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124B130-7698-8CB1-AFED-9EA237FCE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598" y="3539512"/>
                  <a:ext cx="512677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0244B86-1338-EEA4-82C6-2B756E63B361}"/>
                    </a:ext>
                  </a:extLst>
                </p:cNvPr>
                <p:cNvSpPr txBox="1"/>
                <p:nvPr/>
              </p:nvSpPr>
              <p:spPr>
                <a:xfrm>
                  <a:off x="9925598" y="1562181"/>
                  <a:ext cx="5126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IN" sz="2400" b="1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0244B86-1338-EEA4-82C6-2B756E63B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598" y="1562181"/>
                  <a:ext cx="512677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32EB2D5-442D-7828-A2D6-21E070EAF418}"/>
                    </a:ext>
                  </a:extLst>
                </p:cNvPr>
                <p:cNvSpPr txBox="1"/>
                <p:nvPr/>
              </p:nvSpPr>
              <p:spPr>
                <a:xfrm>
                  <a:off x="10413898" y="2715966"/>
                  <a:ext cx="5126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IN" sz="2400" b="1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32EB2D5-442D-7828-A2D6-21E070EAF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3898" y="2715966"/>
                  <a:ext cx="512677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6D2AF6F-1212-14CB-F2DE-2694A5E9EDA5}"/>
                    </a:ext>
                  </a:extLst>
                </p:cNvPr>
                <p:cNvSpPr txBox="1"/>
                <p:nvPr/>
              </p:nvSpPr>
              <p:spPr>
                <a:xfrm>
                  <a:off x="9332202" y="2722366"/>
                  <a:ext cx="5126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IN" sz="2400" b="1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6D2AF6F-1212-14CB-F2DE-2694A5E9E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2202" y="2722366"/>
                  <a:ext cx="512677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658EF34-33E5-0FE7-DAC2-1A5C7363FBF2}"/>
                    </a:ext>
                  </a:extLst>
                </p:cNvPr>
                <p:cNvSpPr txBox="1"/>
                <p:nvPr/>
              </p:nvSpPr>
              <p:spPr>
                <a:xfrm>
                  <a:off x="8567977" y="1507976"/>
                  <a:ext cx="5126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IN" sz="2400" b="1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658EF34-33E5-0FE7-DAC2-1A5C7363F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7977" y="1507976"/>
                  <a:ext cx="512677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C0FBB18-C079-F369-359D-FA2BF4D53739}"/>
                    </a:ext>
                  </a:extLst>
                </p:cNvPr>
                <p:cNvSpPr txBox="1"/>
                <p:nvPr/>
              </p:nvSpPr>
              <p:spPr>
                <a:xfrm>
                  <a:off x="11679323" y="2513982"/>
                  <a:ext cx="5126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IN" sz="2400" b="1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C0FBB18-C079-F369-359D-FA2BF4D537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9323" y="2513982"/>
                  <a:ext cx="512677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L-Shape 31">
              <a:extLst>
                <a:ext uri="{FF2B5EF4-FFF2-40B4-BE49-F238E27FC236}">
                  <a16:creationId xmlns:a16="http://schemas.microsoft.com/office/drawing/2014/main" id="{16C4EB04-F9BD-E81A-1479-852B935B5E9A}"/>
                </a:ext>
              </a:extLst>
            </p:cNvPr>
            <p:cNvSpPr/>
            <p:nvPr/>
          </p:nvSpPr>
          <p:spPr>
            <a:xfrm rot="13563921" flipV="1">
              <a:off x="9178307" y="2701621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33" name="L-Shape 32">
              <a:extLst>
                <a:ext uri="{FF2B5EF4-FFF2-40B4-BE49-F238E27FC236}">
                  <a16:creationId xmlns:a16="http://schemas.microsoft.com/office/drawing/2014/main" id="{E415C79D-75A2-5BAE-FA07-6C2E5E28F2D0}"/>
                </a:ext>
              </a:extLst>
            </p:cNvPr>
            <p:cNvSpPr/>
            <p:nvPr/>
          </p:nvSpPr>
          <p:spPr>
            <a:xfrm rot="13436079">
              <a:off x="10045459" y="2014351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34" name="L-Shape 33">
              <a:extLst>
                <a:ext uri="{FF2B5EF4-FFF2-40B4-BE49-F238E27FC236}">
                  <a16:creationId xmlns:a16="http://schemas.microsoft.com/office/drawing/2014/main" id="{C78B5EB6-3057-BA5B-22C4-DEB1133E67F6}"/>
                </a:ext>
              </a:extLst>
            </p:cNvPr>
            <p:cNvSpPr/>
            <p:nvPr/>
          </p:nvSpPr>
          <p:spPr>
            <a:xfrm rot="8163921" flipH="1">
              <a:off x="10124939" y="3451774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35" name="L-Shape 34">
              <a:extLst>
                <a:ext uri="{FF2B5EF4-FFF2-40B4-BE49-F238E27FC236}">
                  <a16:creationId xmlns:a16="http://schemas.microsoft.com/office/drawing/2014/main" id="{10CEF810-F36C-2E52-DCB3-0A182CE8D697}"/>
                </a:ext>
              </a:extLst>
            </p:cNvPr>
            <p:cNvSpPr/>
            <p:nvPr/>
          </p:nvSpPr>
          <p:spPr>
            <a:xfrm rot="17360846">
              <a:off x="9068878" y="1821812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36" name="L-Shape 35">
              <a:extLst>
                <a:ext uri="{FF2B5EF4-FFF2-40B4-BE49-F238E27FC236}">
                  <a16:creationId xmlns:a16="http://schemas.microsoft.com/office/drawing/2014/main" id="{300FD771-199B-C261-DA52-39513E85DF6C}"/>
                </a:ext>
              </a:extLst>
            </p:cNvPr>
            <p:cNvSpPr/>
            <p:nvPr/>
          </p:nvSpPr>
          <p:spPr>
            <a:xfrm rot="5044548">
              <a:off x="9718989" y="2486091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37" name="L-Shape 36">
              <a:extLst>
                <a:ext uri="{FF2B5EF4-FFF2-40B4-BE49-F238E27FC236}">
                  <a16:creationId xmlns:a16="http://schemas.microsoft.com/office/drawing/2014/main" id="{4CB9E693-4A92-A4DB-F05D-9967C765EFC7}"/>
                </a:ext>
              </a:extLst>
            </p:cNvPr>
            <p:cNvSpPr/>
            <p:nvPr/>
          </p:nvSpPr>
          <p:spPr>
            <a:xfrm rot="16200000" flipH="1">
              <a:off x="10292518" y="2520570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38" name="L-Shape 37">
              <a:extLst>
                <a:ext uri="{FF2B5EF4-FFF2-40B4-BE49-F238E27FC236}">
                  <a16:creationId xmlns:a16="http://schemas.microsoft.com/office/drawing/2014/main" id="{452B0F5A-C683-8432-9D28-007B09E03A9C}"/>
                </a:ext>
              </a:extLst>
            </p:cNvPr>
            <p:cNvSpPr/>
            <p:nvPr/>
          </p:nvSpPr>
          <p:spPr>
            <a:xfrm rot="6950604">
              <a:off x="11580532" y="2520570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Left Bracket 38">
            <a:extLst>
              <a:ext uri="{FF2B5EF4-FFF2-40B4-BE49-F238E27FC236}">
                <a16:creationId xmlns:a16="http://schemas.microsoft.com/office/drawing/2014/main" id="{9D313EC1-2086-DFAD-23E0-6EDF1309CD42}"/>
              </a:ext>
            </a:extLst>
          </p:cNvPr>
          <p:cNvSpPr/>
          <p:nvPr/>
        </p:nvSpPr>
        <p:spPr>
          <a:xfrm>
            <a:off x="4982586" y="3602781"/>
            <a:ext cx="420529" cy="2739272"/>
          </a:xfrm>
          <a:prstGeom prst="leftBracket">
            <a:avLst>
              <a:gd name="adj" fmla="val 0"/>
            </a:avLst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9F9BA7FD-ECD3-628B-5470-2A801E4469C2}"/>
              </a:ext>
            </a:extLst>
          </p:cNvPr>
          <p:cNvSpPr/>
          <p:nvPr/>
        </p:nvSpPr>
        <p:spPr>
          <a:xfrm rot="10800000">
            <a:off x="8023014" y="3602778"/>
            <a:ext cx="420528" cy="2739273"/>
          </a:xfrm>
          <a:prstGeom prst="leftBracket">
            <a:avLst>
              <a:gd name="adj" fmla="val 0"/>
            </a:avLst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2DB66CA-265D-B060-5398-05029BCC980F}"/>
                  </a:ext>
                </a:extLst>
              </p:cNvPr>
              <p:cNvSpPr txBox="1"/>
              <p:nvPr/>
            </p:nvSpPr>
            <p:spPr>
              <a:xfrm>
                <a:off x="1985512" y="4733025"/>
                <a:ext cx="8111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2DB66CA-265D-B060-5398-05029BCC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12" y="4733025"/>
                <a:ext cx="81116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1486BE-EA9A-7AD1-9DF5-BB24F09754CF}"/>
                  </a:ext>
                </a:extLst>
              </p:cNvPr>
              <p:cNvSpPr txBox="1"/>
              <p:nvPr/>
            </p:nvSpPr>
            <p:spPr>
              <a:xfrm>
                <a:off x="2685986" y="4682535"/>
                <a:ext cx="1847234" cy="647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ij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IN" sz="28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8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1486BE-EA9A-7AD1-9DF5-BB24F0975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986" y="4682535"/>
                <a:ext cx="1847234" cy="647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B15862-3778-D104-8DAD-BCD3CB09FD51}"/>
                  </a:ext>
                </a:extLst>
              </p:cNvPr>
              <p:cNvSpPr txBox="1"/>
              <p:nvPr/>
            </p:nvSpPr>
            <p:spPr>
              <a:xfrm>
                <a:off x="5108463" y="2984025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B15862-3778-D104-8DAD-BCD3CB09F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463" y="2984025"/>
                <a:ext cx="54937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F8B115B-10A0-8814-4688-360E0CE9C0A1}"/>
                  </a:ext>
                </a:extLst>
              </p:cNvPr>
              <p:cNvSpPr txBox="1"/>
              <p:nvPr/>
            </p:nvSpPr>
            <p:spPr>
              <a:xfrm>
                <a:off x="5962867" y="2984025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F8B115B-10A0-8814-4688-360E0CE9C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867" y="2984025"/>
                <a:ext cx="54937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9C6E233-50ED-C69B-A7D7-82E1A540676B}"/>
                  </a:ext>
                </a:extLst>
              </p:cNvPr>
              <p:cNvSpPr txBox="1"/>
              <p:nvPr/>
            </p:nvSpPr>
            <p:spPr>
              <a:xfrm>
                <a:off x="6867814" y="2984025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9C6E233-50ED-C69B-A7D7-82E1A5406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814" y="2984025"/>
                <a:ext cx="54937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9F476DC-42D5-AA0C-2FF1-7FA6F24594F4}"/>
                  </a:ext>
                </a:extLst>
              </p:cNvPr>
              <p:cNvSpPr txBox="1"/>
              <p:nvPr/>
            </p:nvSpPr>
            <p:spPr>
              <a:xfrm>
                <a:off x="7772762" y="2984025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9F476DC-42D5-AA0C-2FF1-7FA6F2459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762" y="2984025"/>
                <a:ext cx="54937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11E1B38-AFF1-8810-ACC0-B69873095EF5}"/>
                  </a:ext>
                </a:extLst>
              </p:cNvPr>
              <p:cNvSpPr txBox="1"/>
              <p:nvPr/>
            </p:nvSpPr>
            <p:spPr>
              <a:xfrm>
                <a:off x="4383859" y="3526244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11E1B38-AFF1-8810-ACC0-B69873095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859" y="3526244"/>
                <a:ext cx="549377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F9D8B9C-F5FA-3FFA-1912-9D5FAB05FD54}"/>
                  </a:ext>
                </a:extLst>
              </p:cNvPr>
              <p:cNvSpPr txBox="1"/>
              <p:nvPr/>
            </p:nvSpPr>
            <p:spPr>
              <a:xfrm>
                <a:off x="4367899" y="4266181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F9D8B9C-F5FA-3FFA-1912-9D5FAB05F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99" y="4266181"/>
                <a:ext cx="549377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5A9253-C06C-74A7-6EE6-B5E12F4CB3A2}"/>
                  </a:ext>
                </a:extLst>
              </p:cNvPr>
              <p:cNvSpPr txBox="1"/>
              <p:nvPr/>
            </p:nvSpPr>
            <p:spPr>
              <a:xfrm>
                <a:off x="4365903" y="5002400"/>
                <a:ext cx="5232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5A9253-C06C-74A7-6EE6-B5E12F4CB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903" y="5002400"/>
                <a:ext cx="523277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D68C11E-F235-3CE5-55E7-22313555BA97}"/>
                  </a:ext>
                </a:extLst>
              </p:cNvPr>
              <p:cNvSpPr txBox="1"/>
              <p:nvPr/>
            </p:nvSpPr>
            <p:spPr>
              <a:xfrm>
                <a:off x="4383859" y="5750591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D68C11E-F235-3CE5-55E7-22313555B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859" y="5750591"/>
                <a:ext cx="549377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E475A42-3863-C535-BDEE-B3820F4B0A6C}"/>
                  </a:ext>
                </a:extLst>
              </p:cNvPr>
              <p:cNvSpPr txBox="1"/>
              <p:nvPr/>
            </p:nvSpPr>
            <p:spPr>
              <a:xfrm>
                <a:off x="5192850" y="3603853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E475A42-3863-C535-BDEE-B3820F4B0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850" y="3603853"/>
                <a:ext cx="35507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857C4E-6B22-3179-70B3-B996DC30A2BD}"/>
                  </a:ext>
                </a:extLst>
              </p:cNvPr>
              <p:cNvSpPr txBox="1"/>
              <p:nvPr/>
            </p:nvSpPr>
            <p:spPr>
              <a:xfrm>
                <a:off x="6032045" y="3603853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857C4E-6B22-3179-70B3-B996DC30A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045" y="3603853"/>
                <a:ext cx="35507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0C2675D-CB10-BD5C-B3D5-7BB36E096CA2}"/>
                  </a:ext>
                </a:extLst>
              </p:cNvPr>
              <p:cNvSpPr txBox="1"/>
              <p:nvPr/>
            </p:nvSpPr>
            <p:spPr>
              <a:xfrm>
                <a:off x="6945516" y="3603853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0C2675D-CB10-BD5C-B3D5-7BB36E096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516" y="3603853"/>
                <a:ext cx="355073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88AD30A-383A-FB0D-99F2-6EF00FFCA1C8}"/>
                  </a:ext>
                </a:extLst>
              </p:cNvPr>
              <p:cNvSpPr txBox="1"/>
              <p:nvPr/>
            </p:nvSpPr>
            <p:spPr>
              <a:xfrm>
                <a:off x="7858987" y="3603853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88AD30A-383A-FB0D-99F2-6EF00FFCA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987" y="3603853"/>
                <a:ext cx="35507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85C32D0-C800-C873-A9B4-B4910F88AA0B}"/>
                  </a:ext>
                </a:extLst>
              </p:cNvPr>
              <p:cNvSpPr txBox="1"/>
              <p:nvPr/>
            </p:nvSpPr>
            <p:spPr>
              <a:xfrm>
                <a:off x="5190002" y="4328612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85C32D0-C800-C873-A9B4-B4910F88A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002" y="4328612"/>
                <a:ext cx="355073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008C76-D0FD-D1C5-955C-8BD6F515EAAF}"/>
                  </a:ext>
                </a:extLst>
              </p:cNvPr>
              <p:cNvSpPr txBox="1"/>
              <p:nvPr/>
            </p:nvSpPr>
            <p:spPr>
              <a:xfrm>
                <a:off x="6029197" y="4328612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008C76-D0FD-D1C5-955C-8BD6F515E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197" y="4328612"/>
                <a:ext cx="355073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45169B8-3A7F-AD15-5FF7-76DE80E61A51}"/>
                  </a:ext>
                </a:extLst>
              </p:cNvPr>
              <p:cNvSpPr txBox="1"/>
              <p:nvPr/>
            </p:nvSpPr>
            <p:spPr>
              <a:xfrm>
                <a:off x="6942668" y="4328612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45169B8-3A7F-AD15-5FF7-76DE80E61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668" y="4328612"/>
                <a:ext cx="355073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840C5D-C6D6-7085-007C-906B5A4551CA}"/>
                  </a:ext>
                </a:extLst>
              </p:cNvPr>
              <p:cNvSpPr txBox="1"/>
              <p:nvPr/>
            </p:nvSpPr>
            <p:spPr>
              <a:xfrm>
                <a:off x="7856139" y="4328612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840C5D-C6D6-7085-007C-906B5A455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139" y="4328612"/>
                <a:ext cx="355073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41CB729-AC34-C4FF-4AC0-396AA0DB9ED4}"/>
                  </a:ext>
                </a:extLst>
              </p:cNvPr>
              <p:cNvSpPr txBox="1"/>
              <p:nvPr/>
            </p:nvSpPr>
            <p:spPr>
              <a:xfrm>
                <a:off x="5187154" y="5053371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41CB729-AC34-C4FF-4AC0-396AA0DB9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154" y="5053371"/>
                <a:ext cx="355073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B6BDAB4-CCB7-B89D-158A-8E21E757BF95}"/>
                  </a:ext>
                </a:extLst>
              </p:cNvPr>
              <p:cNvSpPr txBox="1"/>
              <p:nvPr/>
            </p:nvSpPr>
            <p:spPr>
              <a:xfrm>
                <a:off x="6026349" y="5053371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B6BDAB4-CCB7-B89D-158A-8E21E757B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349" y="5053371"/>
                <a:ext cx="355073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26DC9CA-50FF-967E-C767-DA88A749A4C6}"/>
                  </a:ext>
                </a:extLst>
              </p:cNvPr>
              <p:cNvSpPr txBox="1"/>
              <p:nvPr/>
            </p:nvSpPr>
            <p:spPr>
              <a:xfrm>
                <a:off x="6939820" y="5053371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26DC9CA-50FF-967E-C767-DA88A749A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820" y="5053371"/>
                <a:ext cx="355073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3E10679-0130-B603-EB99-265A3F6A5E1E}"/>
                  </a:ext>
                </a:extLst>
              </p:cNvPr>
              <p:cNvSpPr txBox="1"/>
              <p:nvPr/>
            </p:nvSpPr>
            <p:spPr>
              <a:xfrm>
                <a:off x="7853291" y="5053371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3E10679-0130-B603-EB99-265A3F6A5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291" y="5053371"/>
                <a:ext cx="355073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434F8DD-89FD-F748-5956-1825C7478C56}"/>
                  </a:ext>
                </a:extLst>
              </p:cNvPr>
              <p:cNvSpPr txBox="1"/>
              <p:nvPr/>
            </p:nvSpPr>
            <p:spPr>
              <a:xfrm>
                <a:off x="5184306" y="5778130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434F8DD-89FD-F748-5956-1825C7478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306" y="5778130"/>
                <a:ext cx="355073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B8FBA1D-654C-B6EC-A61C-D308C50028E5}"/>
                  </a:ext>
                </a:extLst>
              </p:cNvPr>
              <p:cNvSpPr txBox="1"/>
              <p:nvPr/>
            </p:nvSpPr>
            <p:spPr>
              <a:xfrm>
                <a:off x="6023501" y="5778130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B8FBA1D-654C-B6EC-A61C-D308C5002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501" y="5778130"/>
                <a:ext cx="355073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A33E435-961E-84D2-2994-BC23758BEAE4}"/>
                  </a:ext>
                </a:extLst>
              </p:cNvPr>
              <p:cNvSpPr txBox="1"/>
              <p:nvPr/>
            </p:nvSpPr>
            <p:spPr>
              <a:xfrm>
                <a:off x="6936972" y="5778130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A33E435-961E-84D2-2994-BC23758B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972" y="5778130"/>
                <a:ext cx="355073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62733F2-DFD2-7986-14E4-CA79A0FB6794}"/>
                  </a:ext>
                </a:extLst>
              </p:cNvPr>
              <p:cNvSpPr txBox="1"/>
              <p:nvPr/>
            </p:nvSpPr>
            <p:spPr>
              <a:xfrm>
                <a:off x="7850443" y="5778130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62733F2-DFD2-7986-14E4-CA79A0FB6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443" y="5778130"/>
                <a:ext cx="355073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FDEDBB01-49EF-A487-2BFF-216F136A1724}"/>
              </a:ext>
            </a:extLst>
          </p:cNvPr>
          <p:cNvSpPr/>
          <p:nvPr/>
        </p:nvSpPr>
        <p:spPr>
          <a:xfrm>
            <a:off x="4352388" y="3562355"/>
            <a:ext cx="541124" cy="540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6D45A99-1D7D-A88B-7044-61A925CD699E}"/>
              </a:ext>
            </a:extLst>
          </p:cNvPr>
          <p:cNvSpPr/>
          <p:nvPr/>
        </p:nvSpPr>
        <p:spPr>
          <a:xfrm>
            <a:off x="4341616" y="4303119"/>
            <a:ext cx="541124" cy="540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E031386-F562-A935-450B-11CFBFFB1BA2}"/>
              </a:ext>
            </a:extLst>
          </p:cNvPr>
          <p:cNvSpPr/>
          <p:nvPr/>
        </p:nvSpPr>
        <p:spPr>
          <a:xfrm>
            <a:off x="4351732" y="5040372"/>
            <a:ext cx="541124" cy="540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CA35426-84B7-7EAA-0EF4-2E009CD5B2F4}"/>
              </a:ext>
            </a:extLst>
          </p:cNvPr>
          <p:cNvSpPr/>
          <p:nvPr/>
        </p:nvSpPr>
        <p:spPr>
          <a:xfrm>
            <a:off x="4370031" y="5790239"/>
            <a:ext cx="541124" cy="540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127EA63-341E-D794-3C22-B645803049D5}"/>
              </a:ext>
            </a:extLst>
          </p:cNvPr>
          <p:cNvSpPr/>
          <p:nvPr/>
        </p:nvSpPr>
        <p:spPr>
          <a:xfrm>
            <a:off x="1941417" y="1772497"/>
            <a:ext cx="6410960" cy="11719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The adjacency matrix</a:t>
            </a: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of the given directed graph is 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63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2" grpId="0"/>
      <p:bldP spid="45" grpId="0"/>
      <p:bldP spid="46" grpId="0"/>
      <p:bldP spid="47" grpId="0"/>
      <p:bldP spid="48" grpId="0"/>
      <p:bldP spid="49" grpId="0"/>
      <p:bldP spid="51" grpId="0"/>
      <p:bldP spid="53" grpId="0"/>
      <p:bldP spid="54" grpId="0"/>
      <p:bldP spid="55" grpId="0"/>
      <p:bldP spid="56" grpId="0"/>
      <p:bldP spid="57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3" grpId="0"/>
      <p:bldP spid="74" grpId="0"/>
      <p:bldP spid="75" grpId="0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64529877-3723-B569-8899-818A9BADDDDE}"/>
              </a:ext>
            </a:extLst>
          </p:cNvPr>
          <p:cNvGrpSpPr/>
          <p:nvPr/>
        </p:nvGrpSpPr>
        <p:grpSpPr>
          <a:xfrm>
            <a:off x="3802378" y="3889398"/>
            <a:ext cx="2592331" cy="2643841"/>
            <a:chOff x="3802378" y="3889398"/>
            <a:chExt cx="2592331" cy="26438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C4900B7-E086-1096-E320-200D50620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2378" y="3889398"/>
              <a:ext cx="2592331" cy="205769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9AFB274-5518-435A-5994-27861E6345AF}"/>
                    </a:ext>
                  </a:extLst>
                </p:cNvPr>
                <p:cNvSpPr txBox="1"/>
                <p:nvPr/>
              </p:nvSpPr>
              <p:spPr>
                <a:xfrm>
                  <a:off x="4833847" y="6071574"/>
                  <a:ext cx="512677" cy="461665"/>
                </a:xfrm>
                <a:prstGeom prst="rect">
                  <a:avLst/>
                </a:prstGeom>
                <a:noFill/>
                <a:ln w="19050">
                  <a:solidFill>
                    <a:srgbClr val="005E6A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dirty="0" smtClean="0">
                                <a:solidFill>
                                  <a:srgbClr val="3D0FE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0" dirty="0" smtClean="0">
                                <a:solidFill>
                                  <a:srgbClr val="3D0FE7"/>
                                </a:solidFill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  <m:sub>
                            <m:r>
                              <a:rPr lang="en-IN" sz="2400" b="1" i="0" dirty="0" smtClean="0">
                                <a:solidFill>
                                  <a:srgbClr val="3D0FE7"/>
                                </a:solidFill>
                                <a:latin typeface="Cambria Math" panose="02040503050406030204" pitchFamily="18" charset="0"/>
                              </a:rPr>
                              <m:t>𝐆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9AFB274-5518-435A-5994-27861E6345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3847" y="6071574"/>
                  <a:ext cx="512677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2299" r="-1149"/>
                  </a:stretch>
                </a:blipFill>
                <a:ln w="19050">
                  <a:solidFill>
                    <a:srgbClr val="005E6A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E8E0D4-DB31-76B6-188A-4B848373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Observations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89B244-D800-E5E8-203F-746B0DB847EA}"/>
              </a:ext>
            </a:extLst>
          </p:cNvPr>
          <p:cNvSpPr txBox="1">
            <a:spLocks/>
          </p:cNvSpPr>
          <p:nvPr/>
        </p:nvSpPr>
        <p:spPr>
          <a:xfrm>
            <a:off x="97523" y="640054"/>
            <a:ext cx="11407539" cy="71120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 For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a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directed graph</a:t>
            </a:r>
            <a:r>
              <a:rPr lang="en-US" sz="2800" dirty="0">
                <a:solidFill>
                  <a:srgbClr val="002060"/>
                </a:solidFill>
              </a:rPr>
              <a:t>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195B9A3B-8D98-001B-C1D2-49FCDB7D8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6797" y="1326355"/>
                <a:ext cx="12191999" cy="100488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3" lvl="1" indent="-449263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sum</a:t>
                </a:r>
                <a:r>
                  <a:rPr lang="en-US" sz="2800" dirty="0">
                    <a:solidFill>
                      <a:srgbClr val="002060"/>
                    </a:solidFill>
                  </a:rPr>
                  <a:t> of all </a:t>
                </a:r>
                <a14:m>
                  <m:oMath xmlns:m="http://schemas.openxmlformats.org/officeDocument/2006/math">
                    <m:r>
                      <a:rPr lang="en-US" sz="2800" b="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’s in a </a:t>
                </a:r>
                <a:r>
                  <a:rPr lang="en-US" sz="2800" dirty="0">
                    <a:solidFill>
                      <a:srgbClr val="FF0000"/>
                    </a:solidFill>
                  </a:rPr>
                  <a:t>row</a:t>
                </a:r>
                <a:r>
                  <a:rPr lang="en-US" sz="2800" dirty="0">
                    <a:solidFill>
                      <a:srgbClr val="002060"/>
                    </a:solidFill>
                  </a:rPr>
                  <a:t> indicates 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out – degree</a:t>
                </a:r>
                <a:r>
                  <a:rPr lang="en-US" sz="2800" dirty="0">
                    <a:solidFill>
                      <a:srgbClr val="002060"/>
                    </a:solidFill>
                  </a:rPr>
                  <a:t> of the corresponding vertex.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195B9A3B-8D98-001B-C1D2-49FCDB7D8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797" y="1326355"/>
                <a:ext cx="12191999" cy="1004884"/>
              </a:xfrm>
              <a:prstGeom prst="rect">
                <a:avLst/>
              </a:prstGeom>
              <a:blipFill>
                <a:blip r:embed="rId4"/>
                <a:stretch>
                  <a:fillRect t="-6098" r="-1000" b="-25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C47F8340-2420-321E-A9AB-41618FC84D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6797" y="2475292"/>
                <a:ext cx="12192000" cy="100488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3" lvl="1" indent="-449263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sum</a:t>
                </a:r>
                <a:r>
                  <a:rPr lang="en-US" sz="2800" dirty="0">
                    <a:solidFill>
                      <a:srgbClr val="002060"/>
                    </a:solidFill>
                  </a:rPr>
                  <a:t> of all </a:t>
                </a:r>
                <a14:m>
                  <m:oMath xmlns:m="http://schemas.openxmlformats.org/officeDocument/2006/math">
                    <m:r>
                      <a:rPr lang="en-US" sz="2800" b="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’s in a </a:t>
                </a:r>
                <a:r>
                  <a:rPr lang="en-US" sz="2800" dirty="0">
                    <a:solidFill>
                      <a:srgbClr val="FF0000"/>
                    </a:solidFill>
                  </a:rPr>
                  <a:t>column</a:t>
                </a:r>
                <a:r>
                  <a:rPr lang="en-US" sz="2800" dirty="0">
                    <a:solidFill>
                      <a:srgbClr val="002060"/>
                    </a:solidFill>
                  </a:rPr>
                  <a:t> indicates 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 – degree</a:t>
                </a:r>
                <a:r>
                  <a:rPr lang="en-US" sz="2800" dirty="0">
                    <a:solidFill>
                      <a:srgbClr val="002060"/>
                    </a:solidFill>
                  </a:rPr>
                  <a:t> of the corresponding vertex.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C47F8340-2420-321E-A9AB-41618FC84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797" y="2475292"/>
                <a:ext cx="12192000" cy="1004884"/>
              </a:xfrm>
              <a:prstGeom prst="rect">
                <a:avLst/>
              </a:prstGeom>
              <a:blipFill>
                <a:blip r:embed="rId5"/>
                <a:stretch>
                  <a:fillRect t="-5455" r="-1000" b="-2424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00276A0-7965-EB46-E566-0FEBBBEB4BA1}"/>
              </a:ext>
            </a:extLst>
          </p:cNvPr>
          <p:cNvGraphicFramePr>
            <a:graphicFrameLocks noGrp="1"/>
          </p:cNvGraphicFramePr>
          <p:nvPr/>
        </p:nvGraphicFramePr>
        <p:xfrm>
          <a:off x="7042073" y="3535315"/>
          <a:ext cx="4995253" cy="27179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92789">
                  <a:extLst>
                    <a:ext uri="{9D8B030D-6E8A-4147-A177-3AD203B41FA5}">
                      <a16:colId xmlns:a16="http://schemas.microsoft.com/office/drawing/2014/main" val="2512656836"/>
                    </a:ext>
                  </a:extLst>
                </a:gridCol>
                <a:gridCol w="2008344">
                  <a:extLst>
                    <a:ext uri="{9D8B030D-6E8A-4147-A177-3AD203B41FA5}">
                      <a16:colId xmlns:a16="http://schemas.microsoft.com/office/drawing/2014/main" val="56593959"/>
                    </a:ext>
                  </a:extLst>
                </a:gridCol>
                <a:gridCol w="1794120">
                  <a:extLst>
                    <a:ext uri="{9D8B030D-6E8A-4147-A177-3AD203B41FA5}">
                      <a16:colId xmlns:a16="http://schemas.microsoft.com/office/drawing/2014/main" val="3427341550"/>
                    </a:ext>
                  </a:extLst>
                </a:gridCol>
              </a:tblGrid>
              <a:tr h="543587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Vertex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out – degree</a:t>
                      </a:r>
                      <a:endParaRPr lang="en-IN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in – degree </a:t>
                      </a:r>
                      <a:endParaRPr lang="en-IN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129248"/>
                  </a:ext>
                </a:extLst>
              </a:tr>
              <a:tr h="543587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3314696"/>
                  </a:ext>
                </a:extLst>
              </a:tr>
              <a:tr h="543587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27238233"/>
                  </a:ext>
                </a:extLst>
              </a:tr>
              <a:tr h="543587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97667100"/>
                  </a:ext>
                </a:extLst>
              </a:tr>
              <a:tr h="543587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516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76E02-0A8C-09A0-2B20-6ECE91C62D6B}"/>
                  </a:ext>
                </a:extLst>
              </p:cNvPr>
              <p:cNvSpPr txBox="1"/>
              <p:nvPr/>
            </p:nvSpPr>
            <p:spPr>
              <a:xfrm>
                <a:off x="7383578" y="4045287"/>
                <a:ext cx="5734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276E02-0A8C-09A0-2B20-6ECE91C62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578" y="4045287"/>
                <a:ext cx="57343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92AF01-C449-B6F7-9B8A-5E1FA13A3785}"/>
                  </a:ext>
                </a:extLst>
              </p:cNvPr>
              <p:cNvSpPr txBox="1"/>
              <p:nvPr/>
            </p:nvSpPr>
            <p:spPr>
              <a:xfrm>
                <a:off x="7383578" y="4568507"/>
                <a:ext cx="5734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92AF01-C449-B6F7-9B8A-5E1FA13A3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578" y="4568507"/>
                <a:ext cx="57343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A47A05-5EFA-E012-AD7B-D410B93B0885}"/>
                  </a:ext>
                </a:extLst>
              </p:cNvPr>
              <p:cNvSpPr txBox="1"/>
              <p:nvPr/>
            </p:nvSpPr>
            <p:spPr>
              <a:xfrm>
                <a:off x="7383579" y="5117607"/>
                <a:ext cx="5734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A47A05-5EFA-E012-AD7B-D410B93B0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579" y="5117607"/>
                <a:ext cx="57343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94E659-9EC6-6D0E-F7A3-055C1236D0DE}"/>
                  </a:ext>
                </a:extLst>
              </p:cNvPr>
              <p:cNvSpPr txBox="1"/>
              <p:nvPr/>
            </p:nvSpPr>
            <p:spPr>
              <a:xfrm>
                <a:off x="7383579" y="5666707"/>
                <a:ext cx="5734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94E659-9EC6-6D0E-F7A3-055C1236D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579" y="5666707"/>
                <a:ext cx="57343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F6D122-5874-BF0A-C8E8-E0500E82BD2B}"/>
                  </a:ext>
                </a:extLst>
              </p:cNvPr>
              <p:cNvSpPr txBox="1"/>
              <p:nvPr/>
            </p:nvSpPr>
            <p:spPr>
              <a:xfrm>
                <a:off x="8366760" y="4074323"/>
                <a:ext cx="1827039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kumimoji="0" lang="en-US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F6D122-5874-BF0A-C8E8-E0500E82B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0" y="4074323"/>
                <a:ext cx="1827039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6CD5967-1856-96A3-11D0-A7B7B4D5DE1F}"/>
              </a:ext>
            </a:extLst>
          </p:cNvPr>
          <p:cNvSpPr/>
          <p:nvPr/>
        </p:nvSpPr>
        <p:spPr>
          <a:xfrm>
            <a:off x="3946825" y="3920864"/>
            <a:ext cx="2317498" cy="39182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419BD36-5F7B-51E3-8241-8C5746BED250}"/>
              </a:ext>
            </a:extLst>
          </p:cNvPr>
          <p:cNvSpPr/>
          <p:nvPr/>
        </p:nvSpPr>
        <p:spPr>
          <a:xfrm>
            <a:off x="3946825" y="4430343"/>
            <a:ext cx="2317498" cy="39182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6784DB0-1445-125E-6805-9396DCC6BABC}"/>
              </a:ext>
            </a:extLst>
          </p:cNvPr>
          <p:cNvSpPr/>
          <p:nvPr/>
        </p:nvSpPr>
        <p:spPr>
          <a:xfrm>
            <a:off x="3939794" y="4975269"/>
            <a:ext cx="2317498" cy="39182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9D65091-76E8-094C-2AD7-C09888994113}"/>
              </a:ext>
            </a:extLst>
          </p:cNvPr>
          <p:cNvSpPr/>
          <p:nvPr/>
        </p:nvSpPr>
        <p:spPr>
          <a:xfrm>
            <a:off x="3931437" y="5504665"/>
            <a:ext cx="2317498" cy="39182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14C3A0-6853-1540-AEAD-1BE49FFE6091}"/>
                  </a:ext>
                </a:extLst>
              </p:cNvPr>
              <p:cNvSpPr txBox="1"/>
              <p:nvPr/>
            </p:nvSpPr>
            <p:spPr>
              <a:xfrm>
                <a:off x="8366759" y="4612932"/>
                <a:ext cx="1827039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kumimoji="0" lang="en-US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14C3A0-6853-1540-AEAD-1BE49FFE6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59" y="4612932"/>
                <a:ext cx="182703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91B160-14FE-570E-2AA2-154490716AC2}"/>
                  </a:ext>
                </a:extLst>
              </p:cNvPr>
              <p:cNvSpPr txBox="1"/>
              <p:nvPr/>
            </p:nvSpPr>
            <p:spPr>
              <a:xfrm>
                <a:off x="8366757" y="5174323"/>
                <a:ext cx="1827039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kumimoji="0" lang="en-US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0" lang="en-US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91B160-14FE-570E-2AA2-154490716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57" y="5174323"/>
                <a:ext cx="1827039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733F64-5CE9-3E70-9264-0BA9C1522E66}"/>
                  </a:ext>
                </a:extLst>
              </p:cNvPr>
              <p:cNvSpPr txBox="1"/>
              <p:nvPr/>
            </p:nvSpPr>
            <p:spPr>
              <a:xfrm>
                <a:off x="8366756" y="5735714"/>
                <a:ext cx="1827039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kumimoji="0" lang="en-US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kumimoji="0" lang="en-US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733F64-5CE9-3E70-9264-0BA9C1522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56" y="5735714"/>
                <a:ext cx="1827039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38D8FE3-A65E-15E2-50F7-E77A050A179D}"/>
              </a:ext>
            </a:extLst>
          </p:cNvPr>
          <p:cNvSpPr/>
          <p:nvPr/>
        </p:nvSpPr>
        <p:spPr>
          <a:xfrm rot="16200000">
            <a:off x="3141354" y="4708636"/>
            <a:ext cx="1944701" cy="43101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3E2A677-EE97-6060-6F27-2FF462454DE8}"/>
              </a:ext>
            </a:extLst>
          </p:cNvPr>
          <p:cNvSpPr/>
          <p:nvPr/>
        </p:nvSpPr>
        <p:spPr>
          <a:xfrm rot="16200000">
            <a:off x="3766101" y="4687175"/>
            <a:ext cx="1946215" cy="43101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A67EF50-23BA-5759-8818-C7B62712603A}"/>
              </a:ext>
            </a:extLst>
          </p:cNvPr>
          <p:cNvSpPr/>
          <p:nvPr/>
        </p:nvSpPr>
        <p:spPr>
          <a:xfrm rot="16200000">
            <a:off x="4443353" y="4687173"/>
            <a:ext cx="1946215" cy="43101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B09F4F5-69F0-F226-2343-17E40A5468AA}"/>
              </a:ext>
            </a:extLst>
          </p:cNvPr>
          <p:cNvSpPr/>
          <p:nvPr/>
        </p:nvSpPr>
        <p:spPr>
          <a:xfrm rot="16200000">
            <a:off x="5104852" y="4697525"/>
            <a:ext cx="1966922" cy="43101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BB519F-3B19-10D9-CAA3-676FE39153F9}"/>
                  </a:ext>
                </a:extLst>
              </p:cNvPr>
              <p:cNvSpPr txBox="1"/>
              <p:nvPr/>
            </p:nvSpPr>
            <p:spPr>
              <a:xfrm>
                <a:off x="10245829" y="4077772"/>
                <a:ext cx="1827039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kumimoji="0" lang="en-IN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BB519F-3B19-10D9-CAA3-676FE3915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829" y="4077772"/>
                <a:ext cx="1827039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DDF94D-898F-E067-85FC-331D4B822C22}"/>
                  </a:ext>
                </a:extLst>
              </p:cNvPr>
              <p:cNvSpPr txBox="1"/>
              <p:nvPr/>
            </p:nvSpPr>
            <p:spPr>
              <a:xfrm>
                <a:off x="10245828" y="4616381"/>
                <a:ext cx="1827039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kumimoji="0" lang="en-IN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DDF94D-898F-E067-85FC-331D4B822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828" y="4616381"/>
                <a:ext cx="1827039" cy="4924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C03186-8AD0-1ABC-23A1-0AD24BECB8B6}"/>
                  </a:ext>
                </a:extLst>
              </p:cNvPr>
              <p:cNvSpPr txBox="1"/>
              <p:nvPr/>
            </p:nvSpPr>
            <p:spPr>
              <a:xfrm>
                <a:off x="10245826" y="5177772"/>
                <a:ext cx="1827039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kumimoji="0" lang="en-IN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0" lang="en-US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C03186-8AD0-1ABC-23A1-0AD24BECB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826" y="5177772"/>
                <a:ext cx="1827039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51722D-5724-2918-8703-CDA11498CC35}"/>
                  </a:ext>
                </a:extLst>
              </p:cNvPr>
              <p:cNvSpPr txBox="1"/>
              <p:nvPr/>
            </p:nvSpPr>
            <p:spPr>
              <a:xfrm>
                <a:off x="10245825" y="5739163"/>
                <a:ext cx="1827039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kumimoji="0" lang="en-IN" sz="2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kumimoji="0" lang="en-US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51722D-5724-2918-8703-CDA11498C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825" y="5739163"/>
                <a:ext cx="1827039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A13C5827-6414-3222-81C6-153E5B7F0E91}"/>
              </a:ext>
            </a:extLst>
          </p:cNvPr>
          <p:cNvGrpSpPr/>
          <p:nvPr/>
        </p:nvGrpSpPr>
        <p:grpSpPr>
          <a:xfrm>
            <a:off x="154674" y="3865438"/>
            <a:ext cx="3200017" cy="2667801"/>
            <a:chOff x="154674" y="3865438"/>
            <a:chExt cx="3200017" cy="26678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2514346-0DD6-EC68-88D6-4A58DD0D2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4674" y="3865438"/>
              <a:ext cx="3200017" cy="21472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C83B04E-50EA-96CE-3C1A-FFFF2017F8B1}"/>
                    </a:ext>
                  </a:extLst>
                </p:cNvPr>
                <p:cNvSpPr txBox="1"/>
                <p:nvPr/>
              </p:nvSpPr>
              <p:spPr>
                <a:xfrm>
                  <a:off x="1351010" y="6071574"/>
                  <a:ext cx="512677" cy="461665"/>
                </a:xfrm>
                <a:prstGeom prst="rect">
                  <a:avLst/>
                </a:prstGeom>
                <a:noFill/>
                <a:ln w="19050">
                  <a:solidFill>
                    <a:srgbClr val="005E6A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0" dirty="0" smtClean="0">
                            <a:solidFill>
                              <a:srgbClr val="3D0FE7"/>
                            </a:solidFill>
                            <a:latin typeface="Cambria Math" panose="02040503050406030204" pitchFamily="18" charset="0"/>
                          </a:rPr>
                          <m:t>𝐆</m:t>
                        </m:r>
                      </m:oMath>
                    </m:oMathPara>
                  </a14:m>
                  <a:endParaRPr lang="en-US" sz="24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C83B04E-50EA-96CE-3C1A-FFFF2017F8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1010" y="6071574"/>
                  <a:ext cx="512677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9050">
                  <a:solidFill>
                    <a:srgbClr val="005E6A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248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  <p:bldP spid="12" grpId="0"/>
      <p:bldP spid="13" grpId="0"/>
      <p:bldP spid="14" grpId="0"/>
      <p:bldP spid="15" grpId="0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/>
      <p:bldP spid="21" grpId="0"/>
      <p:bldP spid="22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/>
      <p:bldP spid="29" grpId="0"/>
      <p:bldP spid="30" grpId="0"/>
      <p:bldP spid="3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8E0D4-DB31-76B6-188A-4B848373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489B244-D800-E5E8-203F-746B0DB847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172" y="640054"/>
                <a:ext cx="11939802" cy="136616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For a </a:t>
                </a:r>
                <a:r>
                  <a:rPr lang="en-US" sz="2800" dirty="0">
                    <a:solidFill>
                      <a:srgbClr val="FF0000"/>
                    </a:solidFill>
                  </a:rPr>
                  <a:t>null graph</a:t>
                </a:r>
                <a:r>
                  <a:rPr lang="en-US" sz="2800" dirty="0">
                    <a:solidFill>
                      <a:srgbClr val="002060"/>
                    </a:solidFill>
                  </a:rPr>
                  <a:t> which consists of only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vertices but no edges, the adjacency matrix is a </a:t>
                </a:r>
                <a:r>
                  <a:rPr lang="en-IN" sz="2800" dirty="0">
                    <a:solidFill>
                      <a:srgbClr val="FF0000"/>
                    </a:solidFill>
                  </a:rPr>
                  <a:t>null matrix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489B244-D800-E5E8-203F-746B0DB84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2" y="640054"/>
                <a:ext cx="11939802" cy="1366167"/>
              </a:xfrm>
              <a:prstGeom prst="rect">
                <a:avLst/>
              </a:prstGeom>
              <a:blipFill>
                <a:blip r:embed="rId2"/>
                <a:stretch>
                  <a:fillRect l="-919" r="-1021" b="-491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B9A9BE7-BA4F-41A8-D0BA-535754C06386}"/>
              </a:ext>
            </a:extLst>
          </p:cNvPr>
          <p:cNvSpPr txBox="1">
            <a:spLocks/>
          </p:cNvSpPr>
          <p:nvPr/>
        </p:nvSpPr>
        <p:spPr>
          <a:xfrm>
            <a:off x="96245" y="2535637"/>
            <a:ext cx="11969656" cy="11757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If a graph has no self – loops, then the diagonal entries of the adjacency matrix are zero.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8E8EB90A-4DEF-2B5F-97C7-26E675F4F5F9}"/>
              </a:ext>
            </a:extLst>
          </p:cNvPr>
          <p:cNvSpPr txBox="1">
            <a:spLocks/>
          </p:cNvSpPr>
          <p:nvPr/>
        </p:nvSpPr>
        <p:spPr>
          <a:xfrm>
            <a:off x="111172" y="4240849"/>
            <a:ext cx="11969656" cy="11757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30000"/>
              </a:lnSpc>
            </a:pPr>
            <a:r>
              <a:rPr lang="en-US" sz="2800" dirty="0">
                <a:solidFill>
                  <a:srgbClr val="002060"/>
                </a:solidFill>
              </a:rPr>
              <a:t>If there are loops at each vertex but no other edges in the graph, then the adjacency matrix is the identity matrix.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94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23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9C5AD992-D721-794C-51CC-DCA0FC533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82" y="3626222"/>
            <a:ext cx="3448248" cy="2844549"/>
          </a:xfrm>
          <a:prstGeom prst="rect">
            <a:avLst/>
          </a:prstGeom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B9AB8F7-7B68-64C9-C508-05D81A86053F}"/>
              </a:ext>
            </a:extLst>
          </p:cNvPr>
          <p:cNvGrpSpPr/>
          <p:nvPr/>
        </p:nvGrpSpPr>
        <p:grpSpPr>
          <a:xfrm>
            <a:off x="7973137" y="5331767"/>
            <a:ext cx="2147990" cy="1078849"/>
            <a:chOff x="7973137" y="5331767"/>
            <a:chExt cx="2147990" cy="1078849"/>
          </a:xfrm>
        </p:grpSpPr>
        <p:sp>
          <p:nvSpPr>
            <p:cNvPr id="156" name="Arc 155">
              <a:extLst>
                <a:ext uri="{FF2B5EF4-FFF2-40B4-BE49-F238E27FC236}">
                  <a16:creationId xmlns:a16="http://schemas.microsoft.com/office/drawing/2014/main" id="{5D9C02C2-5583-0482-4088-CE9182800146}"/>
                </a:ext>
              </a:extLst>
            </p:cNvPr>
            <p:cNvSpPr/>
            <p:nvPr/>
          </p:nvSpPr>
          <p:spPr>
            <a:xfrm rot="5400000">
              <a:off x="8552138" y="4752766"/>
              <a:ext cx="989988" cy="2147990"/>
            </a:xfrm>
            <a:prstGeom prst="arc">
              <a:avLst>
                <a:gd name="adj1" fmla="val 16200000"/>
                <a:gd name="adj2" fmla="val 5253859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8" name="L-Shape 157">
              <a:extLst>
                <a:ext uri="{FF2B5EF4-FFF2-40B4-BE49-F238E27FC236}">
                  <a16:creationId xmlns:a16="http://schemas.microsoft.com/office/drawing/2014/main" id="{EB7BA16D-5071-7F46-0B1E-060689D96169}"/>
                </a:ext>
              </a:extLst>
            </p:cNvPr>
            <p:cNvSpPr/>
            <p:nvPr/>
          </p:nvSpPr>
          <p:spPr>
            <a:xfrm rot="8160829" flipV="1">
              <a:off x="8872681" y="6230616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A9D5856-1E8E-EF12-E3FB-2A8E1313C9B8}"/>
              </a:ext>
            </a:extLst>
          </p:cNvPr>
          <p:cNvGrpSpPr/>
          <p:nvPr/>
        </p:nvGrpSpPr>
        <p:grpSpPr>
          <a:xfrm>
            <a:off x="8042770" y="5733663"/>
            <a:ext cx="2040838" cy="180000"/>
            <a:chOff x="8042770" y="5733663"/>
            <a:chExt cx="2040838" cy="180000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70F29A-E17B-A3EA-3ADD-9A050EEC77BF}"/>
                </a:ext>
              </a:extLst>
            </p:cNvPr>
            <p:cNvCxnSpPr>
              <a:cxnSpLocks/>
            </p:cNvCxnSpPr>
            <p:nvPr/>
          </p:nvCxnSpPr>
          <p:spPr>
            <a:xfrm>
              <a:off x="8042770" y="5818286"/>
              <a:ext cx="2040838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3" name="L-Shape 152">
              <a:extLst>
                <a:ext uri="{FF2B5EF4-FFF2-40B4-BE49-F238E27FC236}">
                  <a16:creationId xmlns:a16="http://schemas.microsoft.com/office/drawing/2014/main" id="{40256ACD-CD5D-9225-BB1D-1E987F884351}"/>
                </a:ext>
              </a:extLst>
            </p:cNvPr>
            <p:cNvSpPr/>
            <p:nvPr/>
          </p:nvSpPr>
          <p:spPr>
            <a:xfrm rot="13439171" flipH="1" flipV="1">
              <a:off x="8942750" y="5733663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0F3E276-2ED9-3464-709C-FA610F912C78}"/>
              </a:ext>
            </a:extLst>
          </p:cNvPr>
          <p:cNvGrpSpPr/>
          <p:nvPr/>
        </p:nvGrpSpPr>
        <p:grpSpPr>
          <a:xfrm rot="10800000">
            <a:off x="7786895" y="4585384"/>
            <a:ext cx="2592000" cy="756000"/>
            <a:chOff x="7732621" y="4706720"/>
            <a:chExt cx="2592000" cy="756000"/>
          </a:xfrm>
        </p:grpSpPr>
        <p:sp>
          <p:nvSpPr>
            <p:cNvPr id="150" name="Arc 149">
              <a:extLst>
                <a:ext uri="{FF2B5EF4-FFF2-40B4-BE49-F238E27FC236}">
                  <a16:creationId xmlns:a16="http://schemas.microsoft.com/office/drawing/2014/main" id="{005C8A67-6FA3-5799-A38D-9A513ED6D0B2}"/>
                </a:ext>
              </a:extLst>
            </p:cNvPr>
            <p:cNvSpPr/>
            <p:nvPr/>
          </p:nvSpPr>
          <p:spPr>
            <a:xfrm rot="18460345">
              <a:off x="8650621" y="3788720"/>
              <a:ext cx="756000" cy="2592000"/>
            </a:xfrm>
            <a:prstGeom prst="arc">
              <a:avLst>
                <a:gd name="adj1" fmla="val 16200000"/>
                <a:gd name="adj2" fmla="val 5253859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1" name="L-Shape 150">
              <a:extLst>
                <a:ext uri="{FF2B5EF4-FFF2-40B4-BE49-F238E27FC236}">
                  <a16:creationId xmlns:a16="http://schemas.microsoft.com/office/drawing/2014/main" id="{EB02DC05-6187-19F8-5963-5F09345C804D}"/>
                </a:ext>
              </a:extLst>
            </p:cNvPr>
            <p:cNvSpPr/>
            <p:nvPr/>
          </p:nvSpPr>
          <p:spPr>
            <a:xfrm rot="10630769" flipV="1">
              <a:off x="9604872" y="5056377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FA7D9D7-F3D6-8C8E-F642-79B9485541AC}"/>
              </a:ext>
            </a:extLst>
          </p:cNvPr>
          <p:cNvGrpSpPr/>
          <p:nvPr/>
        </p:nvGrpSpPr>
        <p:grpSpPr>
          <a:xfrm>
            <a:off x="7732621" y="4665776"/>
            <a:ext cx="2592000" cy="756000"/>
            <a:chOff x="7732621" y="4665776"/>
            <a:chExt cx="2592000" cy="756000"/>
          </a:xfrm>
        </p:grpSpPr>
        <p:sp>
          <p:nvSpPr>
            <p:cNvPr id="147" name="Arc 146">
              <a:extLst>
                <a:ext uri="{FF2B5EF4-FFF2-40B4-BE49-F238E27FC236}">
                  <a16:creationId xmlns:a16="http://schemas.microsoft.com/office/drawing/2014/main" id="{F7033818-C5A4-0C81-6EE7-74195FAA9B4D}"/>
                </a:ext>
              </a:extLst>
            </p:cNvPr>
            <p:cNvSpPr/>
            <p:nvPr/>
          </p:nvSpPr>
          <p:spPr>
            <a:xfrm rot="18460345">
              <a:off x="8650621" y="3747776"/>
              <a:ext cx="756000" cy="2592000"/>
            </a:xfrm>
            <a:prstGeom prst="arc">
              <a:avLst>
                <a:gd name="adj1" fmla="val 16200000"/>
                <a:gd name="adj2" fmla="val 5233470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4" name="L-Shape 143">
              <a:extLst>
                <a:ext uri="{FF2B5EF4-FFF2-40B4-BE49-F238E27FC236}">
                  <a16:creationId xmlns:a16="http://schemas.microsoft.com/office/drawing/2014/main" id="{E7007451-95B8-06D3-F324-D5981E4892F1}"/>
                </a:ext>
              </a:extLst>
            </p:cNvPr>
            <p:cNvSpPr/>
            <p:nvPr/>
          </p:nvSpPr>
          <p:spPr>
            <a:xfrm rot="10630769" flipV="1">
              <a:off x="9604872" y="5056377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744B0EA-0DB0-1A02-5DEF-425B04DC7A0C}"/>
              </a:ext>
            </a:extLst>
          </p:cNvPr>
          <p:cNvGrpSpPr/>
          <p:nvPr/>
        </p:nvGrpSpPr>
        <p:grpSpPr>
          <a:xfrm>
            <a:off x="10032069" y="4267367"/>
            <a:ext cx="180000" cy="1533312"/>
            <a:chOff x="10023360" y="4267367"/>
            <a:chExt cx="180000" cy="1533312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434FE67-CB04-76AD-D015-DE8530E684F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45762" y="5034023"/>
              <a:ext cx="1533312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L-Shape 137">
              <a:extLst>
                <a:ext uri="{FF2B5EF4-FFF2-40B4-BE49-F238E27FC236}">
                  <a16:creationId xmlns:a16="http://schemas.microsoft.com/office/drawing/2014/main" id="{7075003A-6580-C20B-FDB7-43A9FD8B19A8}"/>
                </a:ext>
              </a:extLst>
            </p:cNvPr>
            <p:cNvSpPr/>
            <p:nvPr/>
          </p:nvSpPr>
          <p:spPr>
            <a:xfrm rot="13560829" flipV="1">
              <a:off x="10023360" y="4820979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Teardrop 108">
            <a:extLst>
              <a:ext uri="{FF2B5EF4-FFF2-40B4-BE49-F238E27FC236}">
                <a16:creationId xmlns:a16="http://schemas.microsoft.com/office/drawing/2014/main" id="{7817ED8D-3188-4F44-A8E7-107DD09749DE}"/>
              </a:ext>
            </a:extLst>
          </p:cNvPr>
          <p:cNvSpPr/>
          <p:nvPr/>
        </p:nvSpPr>
        <p:spPr>
          <a:xfrm rot="20279587" flipV="1">
            <a:off x="7233415" y="3685081"/>
            <a:ext cx="660840" cy="699969"/>
          </a:xfrm>
          <a:prstGeom prst="teardrop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Method:6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/>
              <p:nvPr/>
            </p:nvSpPr>
            <p:spPr>
              <a:xfrm>
                <a:off x="1910685" y="246417"/>
                <a:ext cx="10185779" cy="2410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US" sz="28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Dra</a:t>
                </a:r>
                <a:r>
                  <a:rPr lang="en-US" sz="2800" dirty="0">
                    <a:solidFill>
                      <a:srgbClr val="002060"/>
                    </a:solidFill>
                    <a:latin typeface="Roboto Condensed"/>
                  </a:rPr>
                  <a:t>w the</a:t>
                </a:r>
                <a:r>
                  <a:rPr kumimoji="0" lang="en-US" sz="28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directed graph having adjacency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A</m:t>
                    </m:r>
                    <m:r>
                      <a:rPr kumimoji="0" lang="en-IN" sz="2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IN" sz="2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kumimoji="0" lang="en-IN" sz="2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IN" sz="2800" b="0" i="0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IN" sz="2800" b="0" i="0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IN" sz="2800" b="0" i="0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IN" sz="2800" b="0" i="0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IN" sz="2800" b="0" i="0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IN" sz="2800" b="0" i="0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IN" sz="2800" b="0" i="0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IN" sz="2800" b="0" i="0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IN" sz="2800" b="0" i="0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IN" sz="2800" b="0" i="0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IN" sz="2800" b="0" i="0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IN" sz="2800" b="0" i="0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IN" sz="2800" b="0" i="0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IN" sz="2800" b="0" i="0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IN" sz="2800" b="0" i="0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IN" sz="2800" b="0" i="0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kumimoji="0" lang="en-IN" sz="2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685" y="246417"/>
                <a:ext cx="10185779" cy="2410407"/>
              </a:xfrm>
              <a:prstGeom prst="rect">
                <a:avLst/>
              </a:prstGeom>
              <a:blipFill>
                <a:blip r:embed="rId4"/>
                <a:stretch>
                  <a:fillRect l="-11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187055" y="1233546"/>
            <a:ext cx="1723630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Example:3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3B9525B-B7C3-9576-A17F-D0944FF84C16}"/>
              </a:ext>
            </a:extLst>
          </p:cNvPr>
          <p:cNvSpPr/>
          <p:nvPr/>
        </p:nvSpPr>
        <p:spPr>
          <a:xfrm>
            <a:off x="187055" y="2437060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993B377D-418C-412A-D819-ACA2910C5B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687" y="2335583"/>
                <a:ext cx="10281313" cy="136616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Here, the order of the matrix is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4×4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so the corresponding graph has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vertices, namely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993B377D-418C-412A-D819-ACA2910C5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687" y="2335583"/>
                <a:ext cx="10281313" cy="1366167"/>
              </a:xfrm>
              <a:prstGeom prst="rect">
                <a:avLst/>
              </a:prstGeom>
              <a:blipFill>
                <a:blip r:embed="rId5"/>
                <a:stretch>
                  <a:fillRect l="-1186" b="-491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0F316783-04AB-A800-8679-171E0F3A962A}"/>
              </a:ext>
            </a:extLst>
          </p:cNvPr>
          <p:cNvSpPr/>
          <p:nvPr/>
        </p:nvSpPr>
        <p:spPr>
          <a:xfrm rot="10800000">
            <a:off x="10022729" y="413914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9D2C74B-A0D3-8999-9F47-930834830F2D}"/>
              </a:ext>
            </a:extLst>
          </p:cNvPr>
          <p:cNvSpPr/>
          <p:nvPr/>
        </p:nvSpPr>
        <p:spPr>
          <a:xfrm rot="10800000">
            <a:off x="7895404" y="413914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2A2ABF7E-652D-271C-4ED5-43016C346072}"/>
              </a:ext>
            </a:extLst>
          </p:cNvPr>
          <p:cNvSpPr/>
          <p:nvPr/>
        </p:nvSpPr>
        <p:spPr>
          <a:xfrm rot="10800000">
            <a:off x="10022729" y="570435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32014C29-9DFE-14F7-0374-0A9E6F36808A}"/>
              </a:ext>
            </a:extLst>
          </p:cNvPr>
          <p:cNvSpPr/>
          <p:nvPr/>
        </p:nvSpPr>
        <p:spPr>
          <a:xfrm rot="10800000">
            <a:off x="7895404" y="570435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8A376AA-BE3D-E6C8-AA9D-839735EE1934}"/>
              </a:ext>
            </a:extLst>
          </p:cNvPr>
          <p:cNvSpPr/>
          <p:nvPr/>
        </p:nvSpPr>
        <p:spPr>
          <a:xfrm>
            <a:off x="842537" y="4166442"/>
            <a:ext cx="432000" cy="432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4B73754-F5FC-B2F4-775E-DB5185A8410C}"/>
              </a:ext>
            </a:extLst>
          </p:cNvPr>
          <p:cNvSpPr/>
          <p:nvPr/>
        </p:nvSpPr>
        <p:spPr>
          <a:xfrm>
            <a:off x="1532909" y="4166442"/>
            <a:ext cx="432000" cy="432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30B2012D-5C16-36E8-D05F-77E91D2D67C5}"/>
              </a:ext>
            </a:extLst>
          </p:cNvPr>
          <p:cNvSpPr/>
          <p:nvPr/>
        </p:nvSpPr>
        <p:spPr>
          <a:xfrm>
            <a:off x="2301968" y="4166442"/>
            <a:ext cx="432000" cy="432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E156C58-FC12-F41B-438C-7C8480F41F12}"/>
              </a:ext>
            </a:extLst>
          </p:cNvPr>
          <p:cNvSpPr/>
          <p:nvPr/>
        </p:nvSpPr>
        <p:spPr>
          <a:xfrm>
            <a:off x="3062952" y="4152794"/>
            <a:ext cx="432000" cy="432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C37D7A0-A484-CF94-5B40-44CC46D4C3B7}"/>
              </a:ext>
            </a:extLst>
          </p:cNvPr>
          <p:cNvSpPr/>
          <p:nvPr/>
        </p:nvSpPr>
        <p:spPr>
          <a:xfrm>
            <a:off x="832776" y="4767561"/>
            <a:ext cx="432000" cy="432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9A3C02C-B611-9CDE-42D5-402345A6CA0C}"/>
              </a:ext>
            </a:extLst>
          </p:cNvPr>
          <p:cNvSpPr/>
          <p:nvPr/>
        </p:nvSpPr>
        <p:spPr>
          <a:xfrm>
            <a:off x="1533095" y="4770705"/>
            <a:ext cx="432000" cy="432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DF7630A-B55B-6891-8B7B-F9A3ACC7FB72}"/>
              </a:ext>
            </a:extLst>
          </p:cNvPr>
          <p:cNvSpPr/>
          <p:nvPr/>
        </p:nvSpPr>
        <p:spPr>
          <a:xfrm>
            <a:off x="2297030" y="4769446"/>
            <a:ext cx="432000" cy="432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F83ED47-9C84-9F9D-601A-9D9254595AD5}"/>
              </a:ext>
            </a:extLst>
          </p:cNvPr>
          <p:cNvSpPr/>
          <p:nvPr/>
        </p:nvSpPr>
        <p:spPr>
          <a:xfrm>
            <a:off x="3060431" y="4760737"/>
            <a:ext cx="432000" cy="432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C61197C-C088-93F5-570F-1E6DEC780836}"/>
              </a:ext>
            </a:extLst>
          </p:cNvPr>
          <p:cNvSpPr/>
          <p:nvPr/>
        </p:nvSpPr>
        <p:spPr>
          <a:xfrm>
            <a:off x="833327" y="5375116"/>
            <a:ext cx="432000" cy="432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AC43372-FEE2-A7AB-17B7-0F5132DA8BA4}"/>
              </a:ext>
            </a:extLst>
          </p:cNvPr>
          <p:cNvSpPr/>
          <p:nvPr/>
        </p:nvSpPr>
        <p:spPr>
          <a:xfrm>
            <a:off x="1532909" y="5377818"/>
            <a:ext cx="432000" cy="432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6F105B59-4EB1-40A4-FBE3-BB1E2C4C3A90}"/>
              </a:ext>
            </a:extLst>
          </p:cNvPr>
          <p:cNvSpPr/>
          <p:nvPr/>
        </p:nvSpPr>
        <p:spPr>
          <a:xfrm>
            <a:off x="2296844" y="5378386"/>
            <a:ext cx="432000" cy="432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EE0D837-B501-BAAD-A68B-1263C66F8DA1}"/>
              </a:ext>
            </a:extLst>
          </p:cNvPr>
          <p:cNvSpPr/>
          <p:nvPr/>
        </p:nvSpPr>
        <p:spPr>
          <a:xfrm>
            <a:off x="3060431" y="5386286"/>
            <a:ext cx="432000" cy="432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73AAE4F-D99B-0C2A-7483-4A46A2294771}"/>
              </a:ext>
            </a:extLst>
          </p:cNvPr>
          <p:cNvSpPr/>
          <p:nvPr/>
        </p:nvSpPr>
        <p:spPr>
          <a:xfrm>
            <a:off x="829460" y="5976235"/>
            <a:ext cx="432000" cy="432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4A9C2E2-1920-2611-CB74-E6D27975605B}"/>
              </a:ext>
            </a:extLst>
          </p:cNvPr>
          <p:cNvSpPr/>
          <p:nvPr/>
        </p:nvSpPr>
        <p:spPr>
          <a:xfrm>
            <a:off x="1532909" y="5984253"/>
            <a:ext cx="432000" cy="432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D3F562F-1774-BF4F-4915-5DF97ADA8477}"/>
              </a:ext>
            </a:extLst>
          </p:cNvPr>
          <p:cNvSpPr/>
          <p:nvPr/>
        </p:nvSpPr>
        <p:spPr>
          <a:xfrm>
            <a:off x="2304845" y="5983914"/>
            <a:ext cx="432000" cy="432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1766FCD-7336-47B5-034E-A65AC3B299A0}"/>
              </a:ext>
            </a:extLst>
          </p:cNvPr>
          <p:cNvSpPr/>
          <p:nvPr/>
        </p:nvSpPr>
        <p:spPr>
          <a:xfrm>
            <a:off x="3060431" y="5983914"/>
            <a:ext cx="432000" cy="432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EF209A2-7712-BEED-1F35-2B5D8769FAC6}"/>
                  </a:ext>
                </a:extLst>
              </p:cNvPr>
              <p:cNvSpPr txBox="1"/>
              <p:nvPr/>
            </p:nvSpPr>
            <p:spPr>
              <a:xfrm>
                <a:off x="7895403" y="3658838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EF209A2-7712-BEED-1F35-2B5D8769F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403" y="3658838"/>
                <a:ext cx="54937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6B6EFFC-E43D-30D5-5839-39604C2E36BF}"/>
                  </a:ext>
                </a:extLst>
              </p:cNvPr>
              <p:cNvSpPr txBox="1"/>
              <p:nvPr/>
            </p:nvSpPr>
            <p:spPr>
              <a:xfrm>
                <a:off x="9860770" y="3594381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6B6EFFC-E43D-30D5-5839-39604C2E3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770" y="3594381"/>
                <a:ext cx="54937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416A8F8-44C3-D452-D310-A6461C458AA0}"/>
                  </a:ext>
                </a:extLst>
              </p:cNvPr>
              <p:cNvSpPr txBox="1"/>
              <p:nvPr/>
            </p:nvSpPr>
            <p:spPr>
              <a:xfrm>
                <a:off x="10213282" y="5794355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416A8F8-44C3-D452-D310-A6461C458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82" y="5794355"/>
                <a:ext cx="5493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19C6F91-00DE-1F92-4AAA-BA8DFC45FCC8}"/>
                  </a:ext>
                </a:extLst>
              </p:cNvPr>
              <p:cNvSpPr txBox="1"/>
              <p:nvPr/>
            </p:nvSpPr>
            <p:spPr>
              <a:xfrm>
                <a:off x="7493393" y="5794355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19C6F91-00DE-1F92-4AAA-BA8DFC45F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393" y="5794355"/>
                <a:ext cx="54937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23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7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7" grpId="0"/>
      <p:bldP spid="105" grpId="0" animBg="1"/>
      <p:bldP spid="106" grpId="0" animBg="1"/>
      <p:bldP spid="107" grpId="0" animBg="1"/>
      <p:bldP spid="108" grpId="0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8" grpId="0"/>
      <p:bldP spid="129" grpId="0"/>
      <p:bldP spid="130" grpId="0"/>
      <p:bldP spid="1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0327977-5B68-5E40-9219-D653056CFF4E}"/>
              </a:ext>
            </a:extLst>
          </p:cNvPr>
          <p:cNvGrpSpPr/>
          <p:nvPr/>
        </p:nvGrpSpPr>
        <p:grpSpPr>
          <a:xfrm>
            <a:off x="3572526" y="3436671"/>
            <a:ext cx="1145783" cy="939421"/>
            <a:chOff x="3572526" y="3436671"/>
            <a:chExt cx="1145783" cy="939421"/>
          </a:xfrm>
        </p:grpSpPr>
        <p:sp>
          <p:nvSpPr>
            <p:cNvPr id="27" name="Teardrop 26">
              <a:extLst>
                <a:ext uri="{FF2B5EF4-FFF2-40B4-BE49-F238E27FC236}">
                  <a16:creationId xmlns:a16="http://schemas.microsoft.com/office/drawing/2014/main" id="{0EADA24B-FC8C-C9AE-95A4-D26C218B050F}"/>
                </a:ext>
              </a:extLst>
            </p:cNvPr>
            <p:cNvSpPr/>
            <p:nvPr/>
          </p:nvSpPr>
          <p:spPr>
            <a:xfrm rot="19812922" flipV="1">
              <a:off x="3572526" y="3436671"/>
              <a:ext cx="883692" cy="939421"/>
            </a:xfrm>
            <a:prstGeom prst="teardrop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AA51989-226E-366D-D161-F52A0054A7D4}"/>
                </a:ext>
              </a:extLst>
            </p:cNvPr>
            <p:cNvSpPr/>
            <p:nvPr/>
          </p:nvSpPr>
          <p:spPr>
            <a:xfrm>
              <a:off x="4538309" y="3989084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Terminologies</a:t>
            </a:r>
            <a:endParaRPr lang="en-IN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1AFBB00-85C9-180D-C9D4-C48032F236F1}"/>
              </a:ext>
            </a:extLst>
          </p:cNvPr>
          <p:cNvSpPr txBox="1">
            <a:spLocks/>
          </p:cNvSpPr>
          <p:nvPr/>
        </p:nvSpPr>
        <p:spPr>
          <a:xfrm>
            <a:off x="229332" y="2124257"/>
            <a:ext cx="8270209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2060"/>
                </a:solidFill>
              </a:rPr>
              <a:t> Any edge e can be made by </a:t>
            </a:r>
            <a:r>
              <a:rPr lang="en-US" sz="2800" dirty="0">
                <a:solidFill>
                  <a:srgbClr val="FF0000"/>
                </a:solidFill>
              </a:rPr>
              <a:t>one</a:t>
            </a:r>
            <a:r>
              <a:rPr lang="en-US" sz="2800" dirty="0">
                <a:solidFill>
                  <a:srgbClr val="002060"/>
                </a:solidFill>
              </a:rPr>
              <a:t> or </a:t>
            </a:r>
            <a:r>
              <a:rPr lang="en-US" sz="2800" dirty="0">
                <a:solidFill>
                  <a:srgbClr val="FF0000"/>
                </a:solidFill>
              </a:rPr>
              <a:t>two</a:t>
            </a:r>
            <a:r>
              <a:rPr lang="en-US" sz="2800" dirty="0">
                <a:solidFill>
                  <a:srgbClr val="002060"/>
                </a:solidFill>
              </a:rPr>
              <a:t> vertices.</a:t>
            </a:r>
            <a:endParaRPr lang="en-IN" sz="2800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EF9175-1867-FC7B-3037-6D6BDB97801E}"/>
              </a:ext>
            </a:extLst>
          </p:cNvPr>
          <p:cNvCxnSpPr>
            <a:cxnSpLocks/>
          </p:cNvCxnSpPr>
          <p:nvPr/>
        </p:nvCxnSpPr>
        <p:spPr>
          <a:xfrm>
            <a:off x="6197275" y="4070352"/>
            <a:ext cx="157717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89D47C2-BB7A-8A53-DC77-A1ACD1296946}"/>
              </a:ext>
            </a:extLst>
          </p:cNvPr>
          <p:cNvSpPr/>
          <p:nvPr/>
        </p:nvSpPr>
        <p:spPr>
          <a:xfrm>
            <a:off x="6106452" y="397036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6BCB7E-3C3B-F8A4-C98F-3D41E650ABFC}"/>
              </a:ext>
            </a:extLst>
          </p:cNvPr>
          <p:cNvSpPr/>
          <p:nvPr/>
        </p:nvSpPr>
        <p:spPr>
          <a:xfrm>
            <a:off x="7684444" y="397607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E5EB9F-4FFA-1CC2-F09A-A67CA3CF3756}"/>
                  </a:ext>
                </a:extLst>
              </p:cNvPr>
              <p:cNvSpPr txBox="1"/>
              <p:nvPr/>
            </p:nvSpPr>
            <p:spPr>
              <a:xfrm>
                <a:off x="5989291" y="3461412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u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E5EB9F-4FFA-1CC2-F09A-A67CA3CF3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291" y="3461412"/>
                <a:ext cx="49099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286B7C-ECD9-3581-82DF-D19608E700AA}"/>
                  </a:ext>
                </a:extLst>
              </p:cNvPr>
              <p:cNvSpPr txBox="1"/>
              <p:nvPr/>
            </p:nvSpPr>
            <p:spPr>
              <a:xfrm>
                <a:off x="7589613" y="3461412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286B7C-ECD9-3581-82DF-D19608E70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613" y="3461412"/>
                <a:ext cx="49099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5C32CE-8CA4-9285-632D-1B4393DDF413}"/>
                  </a:ext>
                </a:extLst>
              </p:cNvPr>
              <p:cNvSpPr txBox="1"/>
              <p:nvPr/>
            </p:nvSpPr>
            <p:spPr>
              <a:xfrm>
                <a:off x="6768980" y="3537807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𝐞</m:t>
                      </m:r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5C32CE-8CA4-9285-632D-1B4393DDF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980" y="3537807"/>
                <a:ext cx="49099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67D89E-4A71-7521-979C-67B8F7C89CBE}"/>
                  </a:ext>
                </a:extLst>
              </p:cNvPr>
              <p:cNvSpPr txBox="1"/>
              <p:nvPr/>
            </p:nvSpPr>
            <p:spPr>
              <a:xfrm>
                <a:off x="4758390" y="3791499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u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67D89E-4A71-7521-979C-67B8F7C89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390" y="3791499"/>
                <a:ext cx="49099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4B0A36-0D61-8C36-CFFA-752A3A420357}"/>
                  </a:ext>
                </a:extLst>
              </p:cNvPr>
              <p:cNvSpPr txBox="1"/>
              <p:nvPr/>
            </p:nvSpPr>
            <p:spPr>
              <a:xfrm>
                <a:off x="3231450" y="3491395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𝐞</m:t>
                      </m:r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4B0A36-0D61-8C36-CFFA-752A3A420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50" y="3491395"/>
                <a:ext cx="49099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A13D05-D2CC-2B33-FA8F-1F2C24B54F3B}"/>
                  </a:ext>
                </a:extLst>
              </p:cNvPr>
              <p:cNvSpPr txBox="1"/>
              <p:nvPr/>
            </p:nvSpPr>
            <p:spPr>
              <a:xfrm>
                <a:off x="3002507" y="4646745"/>
                <a:ext cx="21384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 </m:t>
                      </m:r>
                      <m:r>
                        <a:rPr lang="en-US" sz="2800" b="1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𝐞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A13D05-D2CC-2B33-FA8F-1F2C24B54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7" y="4646745"/>
                <a:ext cx="213845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A58625-CDB7-43A1-C489-B958854C2C94}"/>
                  </a:ext>
                </a:extLst>
              </p:cNvPr>
              <p:cNvSpPr txBox="1"/>
              <p:nvPr/>
            </p:nvSpPr>
            <p:spPr>
              <a:xfrm>
                <a:off x="6196452" y="4385135"/>
                <a:ext cx="17295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𝐞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A58625-CDB7-43A1-C489-B958854C2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452" y="4385135"/>
                <a:ext cx="172952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E863080-5957-3827-8132-3E0265142032}"/>
              </a:ext>
            </a:extLst>
          </p:cNvPr>
          <p:cNvSpPr/>
          <p:nvPr/>
        </p:nvSpPr>
        <p:spPr>
          <a:xfrm flipH="1">
            <a:off x="5525080" y="3410645"/>
            <a:ext cx="45719" cy="2376000"/>
          </a:xfrm>
          <a:prstGeom prst="rect">
            <a:avLst/>
          </a:pr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B80EAA-F99D-23B1-35CE-F12D33B831C9}"/>
                  </a:ext>
                </a:extLst>
              </p:cNvPr>
              <p:cNvSpPr txBox="1"/>
              <p:nvPr/>
            </p:nvSpPr>
            <p:spPr>
              <a:xfrm>
                <a:off x="6210100" y="5349378"/>
                <a:ext cx="17295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𝐞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B80EAA-F99D-23B1-35CE-F12D33B83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100" y="5349378"/>
                <a:ext cx="172952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Brace 24">
            <a:extLst>
              <a:ext uri="{FF2B5EF4-FFF2-40B4-BE49-F238E27FC236}">
                <a16:creationId xmlns:a16="http://schemas.microsoft.com/office/drawing/2014/main" id="{97AA8474-A3E0-2A83-FD8C-F2E5DB51AF87}"/>
              </a:ext>
            </a:extLst>
          </p:cNvPr>
          <p:cNvSpPr/>
          <p:nvPr/>
        </p:nvSpPr>
        <p:spPr>
          <a:xfrm>
            <a:off x="7903084" y="4404198"/>
            <a:ext cx="490993" cy="1468400"/>
          </a:xfrm>
          <a:prstGeom prst="rightBrace">
            <a:avLst>
              <a:gd name="adj1" fmla="val 22525"/>
              <a:gd name="adj2" fmla="val 52918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1F35E5-28A2-5059-7825-DAEA8493C2C1}"/>
              </a:ext>
            </a:extLst>
          </p:cNvPr>
          <p:cNvSpPr txBox="1"/>
          <p:nvPr/>
        </p:nvSpPr>
        <p:spPr>
          <a:xfrm>
            <a:off x="8427024" y="4908355"/>
            <a:ext cx="2247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unordered pair</a:t>
            </a:r>
            <a:endParaRPr lang="en-IN" sz="2800" dirty="0">
              <a:solidFill>
                <a:srgbClr val="C00000"/>
              </a:solidFill>
            </a:endParaRP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A9266A25-D362-43DE-951C-0357A7354B3F}"/>
              </a:ext>
            </a:extLst>
          </p:cNvPr>
          <p:cNvSpPr txBox="1">
            <a:spLocks/>
          </p:cNvSpPr>
          <p:nvPr/>
        </p:nvSpPr>
        <p:spPr>
          <a:xfrm>
            <a:off x="4122130" y="1065684"/>
            <a:ext cx="1729525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(Continue)</a:t>
            </a:r>
            <a:endParaRPr lang="en-IN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390EF4-5874-FBA8-B52D-4A8001B9C989}"/>
              </a:ext>
            </a:extLst>
          </p:cNvPr>
          <p:cNvGrpSpPr/>
          <p:nvPr/>
        </p:nvGrpSpPr>
        <p:grpSpPr>
          <a:xfrm>
            <a:off x="216483" y="922257"/>
            <a:ext cx="3905648" cy="943926"/>
            <a:chOff x="355652" y="844138"/>
            <a:chExt cx="4352826" cy="107836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607F3F-0376-2D88-E731-FADE7E036883}"/>
                </a:ext>
              </a:extLst>
            </p:cNvPr>
            <p:cNvGrpSpPr/>
            <p:nvPr/>
          </p:nvGrpSpPr>
          <p:grpSpPr>
            <a:xfrm>
              <a:off x="430815" y="844138"/>
              <a:ext cx="4277663" cy="1078362"/>
              <a:chOff x="1361439" y="621151"/>
              <a:chExt cx="2702560" cy="1361443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8" name="Arrow: Pentagon 7">
                <a:extLst>
                  <a:ext uri="{FF2B5EF4-FFF2-40B4-BE49-F238E27FC236}">
                    <a16:creationId xmlns:a16="http://schemas.microsoft.com/office/drawing/2014/main" id="{BDBB89B8-1A45-4B88-2C73-BB500285DC19}"/>
                  </a:ext>
                </a:extLst>
              </p:cNvPr>
              <p:cNvSpPr/>
              <p:nvPr/>
            </p:nvSpPr>
            <p:spPr>
              <a:xfrm rot="10800000">
                <a:off x="1361439" y="621151"/>
                <a:ext cx="2702560" cy="1361439"/>
              </a:xfrm>
              <a:prstGeom prst="homePlat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Arrow: Pentagon 4">
                <a:extLst>
                  <a:ext uri="{FF2B5EF4-FFF2-40B4-BE49-F238E27FC236}">
                    <a16:creationId xmlns:a16="http://schemas.microsoft.com/office/drawing/2014/main" id="{D6969EA9-C4E6-5A0C-E084-04CE394A08C3}"/>
                  </a:ext>
                </a:extLst>
              </p:cNvPr>
              <p:cNvSpPr txBox="1"/>
              <p:nvPr/>
            </p:nvSpPr>
            <p:spPr>
              <a:xfrm>
                <a:off x="1676242" y="621152"/>
                <a:ext cx="2387756" cy="136144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357" tIns="186690" rIns="348488" bIns="186690" numCol="1" spcCol="1270" anchor="ctr" anchorCtr="0">
                <a:noAutofit/>
              </a:bodyPr>
              <a:lstStyle/>
              <a:p>
                <a:pPr marL="0" lvl="0" indent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3200" b="1" u="sng" kern="1200" dirty="0">
                    <a:solidFill>
                      <a:srgbClr val="002060"/>
                    </a:solidFill>
                  </a:rPr>
                  <a:t>Edge</a:t>
                </a:r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B09326D-00DA-6589-11A0-4432D901DFAA}"/>
                </a:ext>
              </a:extLst>
            </p:cNvPr>
            <p:cNvSpPr/>
            <p:nvPr/>
          </p:nvSpPr>
          <p:spPr>
            <a:xfrm>
              <a:off x="355652" y="863570"/>
              <a:ext cx="1003046" cy="10281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3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E5EC67F-6943-1B55-1553-4A389BC00166}"/>
              </a:ext>
            </a:extLst>
          </p:cNvPr>
          <p:cNvSpPr txBox="1"/>
          <p:nvPr/>
        </p:nvSpPr>
        <p:spPr>
          <a:xfrm>
            <a:off x="6746966" y="4875807"/>
            <a:ext cx="51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51863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1" grpId="0" animBg="1"/>
      <p:bldP spid="12" grpId="0"/>
      <p:bldP spid="13" grpId="0"/>
      <p:bldP spid="14" grpId="0"/>
      <p:bldP spid="17" grpId="0"/>
      <p:bldP spid="18" grpId="0"/>
      <p:bldP spid="19" grpId="0"/>
      <p:bldP spid="21" grpId="0"/>
      <p:bldP spid="23" grpId="0" animBg="1"/>
      <p:bldP spid="24" grpId="0"/>
      <p:bldP spid="25" grpId="0" animBg="1"/>
      <p:bldP spid="26" grpId="0"/>
      <p:bldP spid="20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Incidence Matrix for an Undirected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522" y="640054"/>
                <a:ext cx="12191999" cy="82025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be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an</a:t>
                </a:r>
                <a:r>
                  <a:rPr lang="en-US" sz="2800" b="1" dirty="0">
                    <a:solidFill>
                      <a:schemeClr val="accent6">
                        <a:lumMod val="75000"/>
                      </a:schemeClr>
                    </a:solidFill>
                  </a:rPr>
                  <a:t> undirected graph </a:t>
                </a:r>
                <a:r>
                  <a:rPr lang="en-US" sz="2800" dirty="0">
                    <a:solidFill>
                      <a:srgbClr val="002060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edges and </a:t>
                </a:r>
                <a:r>
                  <a:rPr lang="en-IN" sz="2800" dirty="0">
                    <a:solidFill>
                      <a:srgbClr val="FF0000"/>
                    </a:solidFill>
                  </a:rPr>
                  <a:t>without self – loops</a:t>
                </a:r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2" y="640054"/>
                <a:ext cx="12191999" cy="820256"/>
              </a:xfrm>
              <a:prstGeom prst="rect">
                <a:avLst/>
              </a:prstGeom>
              <a:blipFill>
                <a:blip r:embed="rId2"/>
                <a:stretch>
                  <a:fillRect l="-950" b="-666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8B58B2E8-FD0D-769A-FDE3-54AF5A502B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9123" y="3502075"/>
                <a:ext cx="2350171" cy="175764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𝐢𝐣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1" i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IN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800" b="1" i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8B58B2E8-FD0D-769A-FDE3-54AF5A502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123" y="3502075"/>
                <a:ext cx="2350171" cy="1757642"/>
              </a:xfrm>
              <a:prstGeom prst="rect">
                <a:avLst/>
              </a:prstGeom>
              <a:blipFill>
                <a:blip r:embed="rId3"/>
                <a:stretch>
                  <a:fillRect b="-34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6D19108-DA91-2AAE-B292-4F81789D56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574247"/>
                <a:ext cx="12191999" cy="181389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3" lvl="1" indent="-449263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The incidence matrix of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is denoted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is defined as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ij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whose rows corresponds to vertices and columns corresponds to edges such that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6D19108-DA91-2AAE-B292-4F81789D5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74247"/>
                <a:ext cx="12191999" cy="1813891"/>
              </a:xfrm>
              <a:prstGeom prst="rect">
                <a:avLst/>
              </a:prstGeom>
              <a:blipFill>
                <a:blip r:embed="rId4"/>
                <a:stretch>
                  <a:fillRect r="-1000" b="-906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1DD48A8E-3095-77D5-DBDE-3E6BA9A333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2901" y="3817763"/>
                <a:ext cx="5677954" cy="70981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; if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incident on the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1DD48A8E-3095-77D5-DBDE-3E6BA9A3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901" y="3817763"/>
                <a:ext cx="5677954" cy="709810"/>
              </a:xfrm>
              <a:prstGeom prst="rect">
                <a:avLst/>
              </a:prstGeom>
              <a:blipFill>
                <a:blip r:embed="rId5"/>
                <a:stretch>
                  <a:fillRect l="-2256" b="-1538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52DACE4-11CD-2D8C-2A56-93533878E635}"/>
              </a:ext>
            </a:extLst>
          </p:cNvPr>
          <p:cNvSpPr txBox="1">
            <a:spLocks/>
          </p:cNvSpPr>
          <p:nvPr/>
        </p:nvSpPr>
        <p:spPr>
          <a:xfrm>
            <a:off x="4052900" y="4641510"/>
            <a:ext cx="2350172" cy="7098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dirty="0">
                <a:solidFill>
                  <a:srgbClr val="002060"/>
                </a:solidFill>
              </a:rPr>
              <a:t>; otherwise</a:t>
            </a:r>
          </a:p>
        </p:txBody>
      </p:sp>
    </p:spTree>
    <p:extLst>
      <p:ext uri="{BB962C8B-B14F-4D97-AF65-F5344CB8AC3E}">
        <p14:creationId xmlns:p14="http://schemas.microsoft.com/office/powerpoint/2010/main" val="150787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5" grpId="0"/>
      <p:bldP spid="6" grpId="0"/>
      <p:bldP spid="9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4F75F4C-912E-BC2C-28E3-91DA72E9CBF1}"/>
              </a:ext>
            </a:extLst>
          </p:cNvPr>
          <p:cNvCxnSpPr>
            <a:cxnSpLocks/>
          </p:cNvCxnSpPr>
          <p:nvPr/>
        </p:nvCxnSpPr>
        <p:spPr>
          <a:xfrm rot="5400000">
            <a:off x="8582549" y="2141395"/>
            <a:ext cx="139392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816AA05F-2B01-E897-0124-6D301F47F526}"/>
              </a:ext>
            </a:extLst>
          </p:cNvPr>
          <p:cNvSpPr/>
          <p:nvPr/>
        </p:nvSpPr>
        <p:spPr>
          <a:xfrm>
            <a:off x="10348954" y="1445098"/>
            <a:ext cx="1195258" cy="1448590"/>
          </a:xfrm>
          <a:prstGeom prst="arc">
            <a:avLst>
              <a:gd name="adj1" fmla="val 16371749"/>
              <a:gd name="adj2" fmla="val 534270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7">
                <a:extLst>
                  <a:ext uri="{FF2B5EF4-FFF2-40B4-BE49-F238E27FC236}">
                    <a16:creationId xmlns:a16="http://schemas.microsoft.com/office/drawing/2014/main" id="{07E67FC1-E5CE-5682-A790-64DD6D6611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Method:6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</a:t>
                </a:r>
              </a:p>
            </p:txBody>
          </p:sp>
        </mc:Choice>
        <mc:Fallback xmlns="">
          <p:sp>
            <p:nvSpPr>
              <p:cNvPr id="18" name="Title 17">
                <a:extLst>
                  <a:ext uri="{FF2B5EF4-FFF2-40B4-BE49-F238E27FC236}">
                    <a16:creationId xmlns:a16="http://schemas.microsoft.com/office/drawing/2014/main" id="{07E67FC1-E5CE-5682-A790-64DD6D661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79167A-542B-5ADD-36E4-2255215922BF}"/>
              </a:ext>
            </a:extLst>
          </p:cNvPr>
          <p:cNvCxnSpPr>
            <a:cxnSpLocks/>
          </p:cNvCxnSpPr>
          <p:nvPr/>
        </p:nvCxnSpPr>
        <p:spPr>
          <a:xfrm flipV="1">
            <a:off x="9279509" y="1444178"/>
            <a:ext cx="1715107" cy="143586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089DA1-A8CD-7252-E9E0-3EEB9AB9933D}"/>
              </a:ext>
            </a:extLst>
          </p:cNvPr>
          <p:cNvCxnSpPr>
            <a:cxnSpLocks/>
          </p:cNvCxnSpPr>
          <p:nvPr/>
        </p:nvCxnSpPr>
        <p:spPr>
          <a:xfrm>
            <a:off x="9288378" y="2885096"/>
            <a:ext cx="1686643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BF5BC2-CDF7-5F06-9783-303FF7AFA0AB}"/>
              </a:ext>
            </a:extLst>
          </p:cNvPr>
          <p:cNvCxnSpPr>
            <a:cxnSpLocks/>
          </p:cNvCxnSpPr>
          <p:nvPr/>
        </p:nvCxnSpPr>
        <p:spPr>
          <a:xfrm>
            <a:off x="9288379" y="1457207"/>
            <a:ext cx="1686643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D0AB23-25DC-EC68-BA85-28370E70801D}"/>
              </a:ext>
            </a:extLst>
          </p:cNvPr>
          <p:cNvCxnSpPr>
            <a:cxnSpLocks/>
          </p:cNvCxnSpPr>
          <p:nvPr/>
        </p:nvCxnSpPr>
        <p:spPr>
          <a:xfrm rot="5400000">
            <a:off x="10294648" y="2180531"/>
            <a:ext cx="139392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FDF385C-3371-A0D2-811B-60007135598E}"/>
              </a:ext>
            </a:extLst>
          </p:cNvPr>
          <p:cNvSpPr/>
          <p:nvPr/>
        </p:nvSpPr>
        <p:spPr>
          <a:xfrm>
            <a:off x="9208192" y="1375858"/>
            <a:ext cx="144000" cy="14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07964F3-B1D2-68D1-95F9-D45C5BA87DD8}"/>
                  </a:ext>
                </a:extLst>
              </p:cNvPr>
              <p:cNvSpPr txBox="1"/>
              <p:nvPr/>
            </p:nvSpPr>
            <p:spPr>
              <a:xfrm>
                <a:off x="8996342" y="853817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07964F3-B1D2-68D1-95F9-D45C5BA87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342" y="853817"/>
                <a:ext cx="51267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5B59BBC-6435-87C3-BBAA-0D057D21ADA2}"/>
              </a:ext>
            </a:extLst>
          </p:cNvPr>
          <p:cNvSpPr/>
          <p:nvPr/>
        </p:nvSpPr>
        <p:spPr>
          <a:xfrm>
            <a:off x="10918936" y="1375858"/>
            <a:ext cx="144000" cy="14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337B100-CC50-2D29-746F-22F950554D65}"/>
              </a:ext>
            </a:extLst>
          </p:cNvPr>
          <p:cNvSpPr/>
          <p:nvPr/>
        </p:nvSpPr>
        <p:spPr>
          <a:xfrm>
            <a:off x="9208192" y="2813096"/>
            <a:ext cx="144000" cy="14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A4A8CA5-D258-3407-EFC6-859182FEB68C}"/>
              </a:ext>
            </a:extLst>
          </p:cNvPr>
          <p:cNvSpPr/>
          <p:nvPr/>
        </p:nvSpPr>
        <p:spPr>
          <a:xfrm>
            <a:off x="10918936" y="2813096"/>
            <a:ext cx="144000" cy="14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A37E1FB-129F-2817-8A90-5A66A7C6B524}"/>
                  </a:ext>
                </a:extLst>
              </p:cNvPr>
              <p:cNvSpPr txBox="1"/>
              <p:nvPr/>
            </p:nvSpPr>
            <p:spPr>
              <a:xfrm>
                <a:off x="8996342" y="2864099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A37E1FB-129F-2817-8A90-5A66A7C6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342" y="2864099"/>
                <a:ext cx="51267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FA2B1E-4190-442D-3021-7A10307FB9C9}"/>
                  </a:ext>
                </a:extLst>
              </p:cNvPr>
              <p:cNvSpPr txBox="1"/>
              <p:nvPr/>
            </p:nvSpPr>
            <p:spPr>
              <a:xfrm>
                <a:off x="10750070" y="2872835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FA2B1E-4190-442D-3021-7A10307FB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070" y="2872835"/>
                <a:ext cx="51267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7C3D6EA-6B08-8380-B49D-9B133F5A206D}"/>
                  </a:ext>
                </a:extLst>
              </p:cNvPr>
              <p:cNvSpPr txBox="1"/>
              <p:nvPr/>
            </p:nvSpPr>
            <p:spPr>
              <a:xfrm>
                <a:off x="10750070" y="882579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7C3D6EA-6B08-8380-B49D-9B133F5A2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070" y="882579"/>
                <a:ext cx="51267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ket 3">
            <a:extLst>
              <a:ext uri="{FF2B5EF4-FFF2-40B4-BE49-F238E27FC236}">
                <a16:creationId xmlns:a16="http://schemas.microsoft.com/office/drawing/2014/main" id="{F0377897-5EEE-B88B-CF7A-443FF9326FBE}"/>
              </a:ext>
            </a:extLst>
          </p:cNvPr>
          <p:cNvSpPr/>
          <p:nvPr/>
        </p:nvSpPr>
        <p:spPr>
          <a:xfrm>
            <a:off x="3280944" y="3426894"/>
            <a:ext cx="420529" cy="2671030"/>
          </a:xfrm>
          <a:prstGeom prst="leftBracket">
            <a:avLst>
              <a:gd name="adj" fmla="val 0"/>
            </a:avLst>
          </a:prstGeom>
          <a:noFill/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168607B7-BD9E-C6C0-6E19-1864F468DBF6}"/>
              </a:ext>
            </a:extLst>
          </p:cNvPr>
          <p:cNvSpPr/>
          <p:nvPr/>
        </p:nvSpPr>
        <p:spPr>
          <a:xfrm rot="10800000">
            <a:off x="7700876" y="3426892"/>
            <a:ext cx="420528" cy="2671029"/>
          </a:xfrm>
          <a:prstGeom prst="leftBracket">
            <a:avLst>
              <a:gd name="adj" fmla="val 0"/>
            </a:avLst>
          </a:prstGeom>
          <a:noFill/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4113AA-E669-C0E6-C34E-F51DC2C41BCF}"/>
                  </a:ext>
                </a:extLst>
              </p:cNvPr>
              <p:cNvSpPr txBox="1"/>
              <p:nvPr/>
            </p:nvSpPr>
            <p:spPr>
              <a:xfrm>
                <a:off x="199966" y="4557138"/>
                <a:ext cx="9223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4113AA-E669-C0E6-C34E-F51DC2C41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66" y="4557138"/>
                <a:ext cx="92236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E95A1D-20A6-62F1-EB47-B4223FE1962F}"/>
                  </a:ext>
                </a:extLst>
              </p:cNvPr>
              <p:cNvSpPr txBox="1"/>
              <p:nvPr/>
            </p:nvSpPr>
            <p:spPr>
              <a:xfrm>
                <a:off x="984344" y="4506648"/>
                <a:ext cx="1847234" cy="647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ij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IN" sz="28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8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E95A1D-20A6-62F1-EB47-B4223FE19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344" y="4506648"/>
                <a:ext cx="1847234" cy="647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4A48D1-2534-306C-99B6-A29BE08F82A1}"/>
                  </a:ext>
                </a:extLst>
              </p:cNvPr>
              <p:cNvSpPr txBox="1"/>
              <p:nvPr/>
            </p:nvSpPr>
            <p:spPr>
              <a:xfrm>
                <a:off x="3406821" y="2753546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4A48D1-2534-306C-99B6-A29BE08F8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821" y="2753546"/>
                <a:ext cx="54937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20EE33-D77D-F2F9-90F5-4C9C32218A36}"/>
                  </a:ext>
                </a:extLst>
              </p:cNvPr>
              <p:cNvSpPr txBox="1"/>
              <p:nvPr/>
            </p:nvSpPr>
            <p:spPr>
              <a:xfrm>
                <a:off x="4137795" y="2751326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20EE33-D77D-F2F9-90F5-4C9C32218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795" y="2751326"/>
                <a:ext cx="54937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A5E202-03B0-C693-A9EF-D56ECF30C736}"/>
                  </a:ext>
                </a:extLst>
              </p:cNvPr>
              <p:cNvSpPr txBox="1"/>
              <p:nvPr/>
            </p:nvSpPr>
            <p:spPr>
              <a:xfrm>
                <a:off x="4924890" y="2749385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A5E202-03B0-C693-A9EF-D56ECF30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90" y="2749385"/>
                <a:ext cx="54937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6B1A30-0B0D-91A2-D890-84AE6574F03A}"/>
                  </a:ext>
                </a:extLst>
              </p:cNvPr>
              <p:cNvSpPr txBox="1"/>
              <p:nvPr/>
            </p:nvSpPr>
            <p:spPr>
              <a:xfrm>
                <a:off x="5756816" y="2757565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6B1A30-0B0D-91A2-D890-84AE6574F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816" y="2757565"/>
                <a:ext cx="54937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552E7B-772C-135E-7A7B-AAF6832CF266}"/>
                  </a:ext>
                </a:extLst>
              </p:cNvPr>
              <p:cNvSpPr txBox="1"/>
              <p:nvPr/>
            </p:nvSpPr>
            <p:spPr>
              <a:xfrm>
                <a:off x="2682217" y="3350357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552E7B-772C-135E-7A7B-AAF6832CF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217" y="3350357"/>
                <a:ext cx="54937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CEC7B5-DBC0-587C-3559-ED6C8C4AA9C3}"/>
                  </a:ext>
                </a:extLst>
              </p:cNvPr>
              <p:cNvSpPr txBox="1"/>
              <p:nvPr/>
            </p:nvSpPr>
            <p:spPr>
              <a:xfrm>
                <a:off x="2666257" y="4090294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CEC7B5-DBC0-587C-3559-ED6C8C4AA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257" y="4090294"/>
                <a:ext cx="54937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7CB46C-965F-E8F5-794A-5F30F649AD5E}"/>
                  </a:ext>
                </a:extLst>
              </p:cNvPr>
              <p:cNvSpPr txBox="1"/>
              <p:nvPr/>
            </p:nvSpPr>
            <p:spPr>
              <a:xfrm>
                <a:off x="2664261" y="4826513"/>
                <a:ext cx="5232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7CB46C-965F-E8F5-794A-5F30F649A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261" y="4826513"/>
                <a:ext cx="52327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B8C6AA-D419-E120-2210-E9ABE4C4551F}"/>
                  </a:ext>
                </a:extLst>
              </p:cNvPr>
              <p:cNvSpPr txBox="1"/>
              <p:nvPr/>
            </p:nvSpPr>
            <p:spPr>
              <a:xfrm>
                <a:off x="2682217" y="5574704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B8C6AA-D419-E120-2210-E9ABE4C45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217" y="5574704"/>
                <a:ext cx="54937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0488EB-804E-21DD-6696-995BC4034B6E}"/>
                  </a:ext>
                </a:extLst>
              </p:cNvPr>
              <p:cNvSpPr txBox="1"/>
              <p:nvPr/>
            </p:nvSpPr>
            <p:spPr>
              <a:xfrm>
                <a:off x="3491208" y="3427966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0488EB-804E-21DD-6696-995BC4034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208" y="3427966"/>
                <a:ext cx="35507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22A9294-0EAF-E4E1-6F6E-422DB2A56055}"/>
                  </a:ext>
                </a:extLst>
              </p:cNvPr>
              <p:cNvSpPr txBox="1"/>
              <p:nvPr/>
            </p:nvSpPr>
            <p:spPr>
              <a:xfrm>
                <a:off x="3488360" y="4152725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22A9294-0EAF-E4E1-6F6E-422DB2A56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360" y="4152725"/>
                <a:ext cx="35507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531E92-9613-2ABD-91EA-B0C7F4699CEF}"/>
                  </a:ext>
                </a:extLst>
              </p:cNvPr>
              <p:cNvSpPr txBox="1"/>
              <p:nvPr/>
            </p:nvSpPr>
            <p:spPr>
              <a:xfrm>
                <a:off x="3485512" y="4877484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531E92-9613-2ABD-91EA-B0C7F4699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512" y="4877484"/>
                <a:ext cx="355073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522AF1D-FE6D-D457-6244-948EDC523FF8}"/>
                  </a:ext>
                </a:extLst>
              </p:cNvPr>
              <p:cNvSpPr txBox="1"/>
              <p:nvPr/>
            </p:nvSpPr>
            <p:spPr>
              <a:xfrm>
                <a:off x="3482664" y="5602243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522AF1D-FE6D-D457-6244-948EDC523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664" y="5602243"/>
                <a:ext cx="35507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4A206A-5D96-2324-E772-56E36F3D91E0}"/>
                  </a:ext>
                </a:extLst>
              </p:cNvPr>
              <p:cNvSpPr txBox="1"/>
              <p:nvPr/>
            </p:nvSpPr>
            <p:spPr>
              <a:xfrm>
                <a:off x="8802280" y="3668714"/>
                <a:ext cx="2959053" cy="1186041"/>
              </a:xfrm>
              <a:prstGeom prst="horizontalScroll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6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600" b="1" dirty="0">
                    <a:solidFill>
                      <a:srgbClr val="0070C0"/>
                    </a:solidFill>
                    <a:latin typeface="+mj-lt"/>
                  </a:rPr>
                  <a:t> </a:t>
                </a:r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is incident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6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6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6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4A206A-5D96-2324-E772-56E36F3D9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280" y="3668714"/>
                <a:ext cx="2959053" cy="1186041"/>
              </a:xfrm>
              <a:prstGeom prst="horizontalScroll">
                <a:avLst/>
              </a:prstGeom>
              <a:blipFill>
                <a:blip r:embed="rId21"/>
                <a:stretch>
                  <a:fillRect r="-24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B150D3-DB5C-5E15-9D67-C90F8A22026C}"/>
                  </a:ext>
                </a:extLst>
              </p:cNvPr>
              <p:cNvSpPr txBox="1"/>
              <p:nvPr/>
            </p:nvSpPr>
            <p:spPr>
              <a:xfrm>
                <a:off x="8827865" y="1878819"/>
                <a:ext cx="5126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B150D3-DB5C-5E15-9D67-C90F8A220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865" y="1878819"/>
                <a:ext cx="512677" cy="461665"/>
              </a:xfrm>
              <a:prstGeom prst="rect">
                <a:avLst/>
              </a:prstGeom>
              <a:blipFill>
                <a:blip r:embed="rId2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522185-F5B5-4AD9-E0F1-1A4AC1B464EB}"/>
                  </a:ext>
                </a:extLst>
              </p:cNvPr>
              <p:cNvSpPr txBox="1"/>
              <p:nvPr/>
            </p:nvSpPr>
            <p:spPr>
              <a:xfrm>
                <a:off x="9902183" y="2838355"/>
                <a:ext cx="5126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522185-F5B5-4AD9-E0F1-1A4AC1B46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183" y="2838355"/>
                <a:ext cx="512677" cy="461665"/>
              </a:xfrm>
              <a:prstGeom prst="rect">
                <a:avLst/>
              </a:prstGeom>
              <a:blipFill>
                <a:blip r:embed="rId2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92B068E-E15C-2898-EFC4-36A229581293}"/>
                  </a:ext>
                </a:extLst>
              </p:cNvPr>
              <p:cNvSpPr txBox="1"/>
              <p:nvPr/>
            </p:nvSpPr>
            <p:spPr>
              <a:xfrm>
                <a:off x="10965549" y="1901038"/>
                <a:ext cx="5141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92B068E-E15C-2898-EFC4-36A229581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5549" y="1901038"/>
                <a:ext cx="514174" cy="461665"/>
              </a:xfrm>
              <a:prstGeom prst="rect">
                <a:avLst/>
              </a:prstGeom>
              <a:blipFill>
                <a:blip r:embed="rId2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DCDBFA2-AC17-255D-D65F-B6BEB4B493AA}"/>
                  </a:ext>
                </a:extLst>
              </p:cNvPr>
              <p:cNvSpPr txBox="1"/>
              <p:nvPr/>
            </p:nvSpPr>
            <p:spPr>
              <a:xfrm>
                <a:off x="10091867" y="2009062"/>
                <a:ext cx="5141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DCDBFA2-AC17-255D-D65F-B6BEB4B4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1867" y="2009062"/>
                <a:ext cx="514174" cy="461665"/>
              </a:xfrm>
              <a:prstGeom prst="rect">
                <a:avLst/>
              </a:prstGeom>
              <a:blipFill>
                <a:blip r:embed="rId25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1549D6-D663-AFB8-017C-479FC84D68EA}"/>
                  </a:ext>
                </a:extLst>
              </p:cNvPr>
              <p:cNvSpPr txBox="1"/>
              <p:nvPr/>
            </p:nvSpPr>
            <p:spPr>
              <a:xfrm>
                <a:off x="11526573" y="1926636"/>
                <a:ext cx="5141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1549D6-D663-AFB8-017C-479FC84D6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573" y="1926636"/>
                <a:ext cx="514174" cy="461665"/>
              </a:xfrm>
              <a:prstGeom prst="rect">
                <a:avLst/>
              </a:prstGeom>
              <a:blipFill>
                <a:blip r:embed="rId2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CB0DE-16B2-525C-4C94-4EEBB9102701}"/>
                  </a:ext>
                </a:extLst>
              </p:cNvPr>
              <p:cNvSpPr txBox="1"/>
              <p:nvPr/>
            </p:nvSpPr>
            <p:spPr>
              <a:xfrm>
                <a:off x="9902183" y="980517"/>
                <a:ext cx="5126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CB0DE-16B2-525C-4C94-4EEBB9102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183" y="980517"/>
                <a:ext cx="512677" cy="461665"/>
              </a:xfrm>
              <a:prstGeom prst="rect">
                <a:avLst/>
              </a:prstGeom>
              <a:blipFill>
                <a:blip r:embed="rId2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2CFCFC1-D0A1-C834-402B-AE8098D7D281}"/>
                  </a:ext>
                </a:extLst>
              </p:cNvPr>
              <p:cNvSpPr txBox="1"/>
              <p:nvPr/>
            </p:nvSpPr>
            <p:spPr>
              <a:xfrm>
                <a:off x="6570980" y="2757565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2CFCFC1-D0A1-C834-402B-AE8098D7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980" y="2757565"/>
                <a:ext cx="549377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BC2D46-C45A-4804-2213-2C18F1BCC84B}"/>
                  </a:ext>
                </a:extLst>
              </p:cNvPr>
              <p:cNvSpPr txBox="1"/>
              <p:nvPr/>
            </p:nvSpPr>
            <p:spPr>
              <a:xfrm>
                <a:off x="7411107" y="2763033"/>
                <a:ext cx="5795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BC2D46-C45A-4804-2213-2C18F1BC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107" y="2763033"/>
                <a:ext cx="579537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5A0544E-81DA-4027-460F-5DE617DB1A4C}"/>
                  </a:ext>
                </a:extLst>
              </p:cNvPr>
              <p:cNvSpPr txBox="1"/>
              <p:nvPr/>
            </p:nvSpPr>
            <p:spPr>
              <a:xfrm>
                <a:off x="8802280" y="3680647"/>
                <a:ext cx="2959053" cy="1186041"/>
              </a:xfrm>
              <a:prstGeom prst="horizontalScroll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6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sz="2600" b="1" dirty="0">
                    <a:solidFill>
                      <a:srgbClr val="0070C0"/>
                    </a:solidFill>
                    <a:latin typeface="+mj-lt"/>
                  </a:rPr>
                  <a:t> </a:t>
                </a:r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is incident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IN" sz="26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6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6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5A0544E-81DA-4027-460F-5DE617DB1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280" y="3680647"/>
                <a:ext cx="2959053" cy="1186041"/>
              </a:xfrm>
              <a:prstGeom prst="horizontalScroll">
                <a:avLst/>
              </a:prstGeom>
              <a:blipFill>
                <a:blip r:embed="rId30"/>
                <a:stretch>
                  <a:fillRect r="-24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0EA23DA-C421-395E-63AF-8F37E81CE963}"/>
                  </a:ext>
                </a:extLst>
              </p:cNvPr>
              <p:cNvSpPr txBox="1"/>
              <p:nvPr/>
            </p:nvSpPr>
            <p:spPr>
              <a:xfrm>
                <a:off x="4212756" y="4167444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0EA23DA-C421-395E-63AF-8F37E81CE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756" y="4167444"/>
                <a:ext cx="355073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FE224F8-DE87-147F-CB61-4B75BCFF265D}"/>
                  </a:ext>
                </a:extLst>
              </p:cNvPr>
              <p:cNvSpPr txBox="1"/>
              <p:nvPr/>
            </p:nvSpPr>
            <p:spPr>
              <a:xfrm>
                <a:off x="4224939" y="4877966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FE224F8-DE87-147F-CB61-4B75BCFF2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939" y="4877966"/>
                <a:ext cx="355073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BA1A4-C6F2-6202-D565-C90B0C8DC5A8}"/>
                  </a:ext>
                </a:extLst>
              </p:cNvPr>
              <p:cNvSpPr txBox="1"/>
              <p:nvPr/>
            </p:nvSpPr>
            <p:spPr>
              <a:xfrm>
                <a:off x="4217429" y="3456589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BA1A4-C6F2-6202-D565-C90B0C8DC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429" y="3456589"/>
                <a:ext cx="355073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B572F3-91B5-9D52-E4A0-90338D718028}"/>
                  </a:ext>
                </a:extLst>
              </p:cNvPr>
              <p:cNvSpPr txBox="1"/>
              <p:nvPr/>
            </p:nvSpPr>
            <p:spPr>
              <a:xfrm>
                <a:off x="4224938" y="5602243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B572F3-91B5-9D52-E4A0-90338D718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938" y="5602243"/>
                <a:ext cx="355073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B35378-F967-505D-AAD8-D9950E0E35D9}"/>
                  </a:ext>
                </a:extLst>
              </p:cNvPr>
              <p:cNvSpPr txBox="1"/>
              <p:nvPr/>
            </p:nvSpPr>
            <p:spPr>
              <a:xfrm>
                <a:off x="8802279" y="3692580"/>
                <a:ext cx="2959053" cy="1186041"/>
              </a:xfrm>
              <a:prstGeom prst="horizontalScroll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6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N" sz="2600" b="1" dirty="0">
                    <a:solidFill>
                      <a:srgbClr val="0070C0"/>
                    </a:solidFill>
                    <a:latin typeface="+mj-lt"/>
                  </a:rPr>
                  <a:t> </a:t>
                </a:r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is incident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IN" sz="26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6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6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B35378-F967-505D-AAD8-D9950E0E3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279" y="3692580"/>
                <a:ext cx="2959053" cy="1186041"/>
              </a:xfrm>
              <a:prstGeom prst="horizontalScroll">
                <a:avLst/>
              </a:prstGeom>
              <a:blipFill>
                <a:blip r:embed="rId35"/>
                <a:stretch>
                  <a:fillRect r="-24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C22C96B-B5BC-C11D-E254-363066BFCE13}"/>
                  </a:ext>
                </a:extLst>
              </p:cNvPr>
              <p:cNvSpPr txBox="1"/>
              <p:nvPr/>
            </p:nvSpPr>
            <p:spPr>
              <a:xfrm>
                <a:off x="5019060" y="4877484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C22C96B-B5BC-C11D-E254-363066BFC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060" y="4877484"/>
                <a:ext cx="355073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8A97D1-9B05-81E0-2035-A16A106132E1}"/>
                  </a:ext>
                </a:extLst>
              </p:cNvPr>
              <p:cNvSpPr txBox="1"/>
              <p:nvPr/>
            </p:nvSpPr>
            <p:spPr>
              <a:xfrm>
                <a:off x="5019060" y="5602243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8A97D1-9B05-81E0-2035-A16A10613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060" y="5602243"/>
                <a:ext cx="355073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8409384-C22E-0B5D-3A71-8ED4EBA25CF0}"/>
                  </a:ext>
                </a:extLst>
              </p:cNvPr>
              <p:cNvSpPr txBox="1"/>
              <p:nvPr/>
            </p:nvSpPr>
            <p:spPr>
              <a:xfrm>
                <a:off x="5024146" y="3456589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8409384-C22E-0B5D-3A71-8ED4EBA25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146" y="3456589"/>
                <a:ext cx="355073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F768AB3-84C7-DF03-FE92-36DA786991A4}"/>
                  </a:ext>
                </a:extLst>
              </p:cNvPr>
              <p:cNvSpPr txBox="1"/>
              <p:nvPr/>
            </p:nvSpPr>
            <p:spPr>
              <a:xfrm>
                <a:off x="5024146" y="4166601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F768AB3-84C7-DF03-FE92-36DA78699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146" y="4166601"/>
                <a:ext cx="355073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2883399-7452-1101-B8AC-65D60EA39274}"/>
                  </a:ext>
                </a:extLst>
              </p:cNvPr>
              <p:cNvSpPr txBox="1"/>
              <p:nvPr/>
            </p:nvSpPr>
            <p:spPr>
              <a:xfrm>
                <a:off x="8802279" y="3680647"/>
                <a:ext cx="2959053" cy="1186041"/>
              </a:xfrm>
              <a:prstGeom prst="horizontalScroll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6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N" sz="2600" b="1" dirty="0">
                    <a:solidFill>
                      <a:srgbClr val="0070C0"/>
                    </a:solidFill>
                    <a:latin typeface="+mj-lt"/>
                  </a:rPr>
                  <a:t> </a:t>
                </a:r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is incident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6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6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6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2883399-7452-1101-B8AC-65D60EA39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279" y="3680647"/>
                <a:ext cx="2959053" cy="1186041"/>
              </a:xfrm>
              <a:prstGeom prst="horizontalScroll">
                <a:avLst/>
              </a:prstGeom>
              <a:blipFill>
                <a:blip r:embed="rId40"/>
                <a:stretch>
                  <a:fillRect r="-24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3D75427-A856-64C1-85DA-39BD7DB43069}"/>
                  </a:ext>
                </a:extLst>
              </p:cNvPr>
              <p:cNvSpPr txBox="1"/>
              <p:nvPr/>
            </p:nvSpPr>
            <p:spPr>
              <a:xfrm>
                <a:off x="5823569" y="3447546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3D75427-A856-64C1-85DA-39BD7DB43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9" y="3447546"/>
                <a:ext cx="355073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382D830-B3E4-1EC6-4AF2-D17BD63F1E41}"/>
                  </a:ext>
                </a:extLst>
              </p:cNvPr>
              <p:cNvSpPr txBox="1"/>
              <p:nvPr/>
            </p:nvSpPr>
            <p:spPr>
              <a:xfrm>
                <a:off x="5827178" y="5608372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382D830-B3E4-1EC6-4AF2-D17BD63F1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78" y="5608372"/>
                <a:ext cx="355073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4C56A8B-0684-4821-59DD-DCD1D9B070A0}"/>
                  </a:ext>
                </a:extLst>
              </p:cNvPr>
              <p:cNvSpPr txBox="1"/>
              <p:nvPr/>
            </p:nvSpPr>
            <p:spPr>
              <a:xfrm>
                <a:off x="5830863" y="4188678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4C56A8B-0684-4821-59DD-DCD1D9B07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863" y="4188678"/>
                <a:ext cx="355073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C38E26E-9787-0D3B-099E-101C8FCEA766}"/>
                  </a:ext>
                </a:extLst>
              </p:cNvPr>
              <p:cNvSpPr txBox="1"/>
              <p:nvPr/>
            </p:nvSpPr>
            <p:spPr>
              <a:xfrm>
                <a:off x="5820904" y="4877249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C38E26E-9787-0D3B-099E-101C8FCEA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04" y="4877249"/>
                <a:ext cx="355073" cy="5232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DF68AD9-EC43-FAB9-FFFC-38C8132EC01D}"/>
                  </a:ext>
                </a:extLst>
              </p:cNvPr>
              <p:cNvSpPr txBox="1"/>
              <p:nvPr/>
            </p:nvSpPr>
            <p:spPr>
              <a:xfrm>
                <a:off x="8802279" y="3693461"/>
                <a:ext cx="2959053" cy="1186041"/>
              </a:xfrm>
              <a:prstGeom prst="horizontalScroll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6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IN" sz="2600" b="1" dirty="0">
                    <a:solidFill>
                      <a:srgbClr val="0070C0"/>
                    </a:solidFill>
                    <a:latin typeface="+mj-lt"/>
                  </a:rPr>
                  <a:t> </a:t>
                </a:r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is incident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IN" sz="26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6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6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DF68AD9-EC43-FAB9-FFFC-38C8132EC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279" y="3693461"/>
                <a:ext cx="2959053" cy="1186041"/>
              </a:xfrm>
              <a:prstGeom prst="horizontalScroll">
                <a:avLst/>
              </a:prstGeom>
              <a:blipFill>
                <a:blip r:embed="rId45"/>
                <a:stretch>
                  <a:fillRect r="-24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8BEE123-D591-7BEC-A181-ECBC82453201}"/>
                  </a:ext>
                </a:extLst>
              </p:cNvPr>
              <p:cNvSpPr txBox="1"/>
              <p:nvPr/>
            </p:nvSpPr>
            <p:spPr>
              <a:xfrm>
                <a:off x="6597116" y="4180249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8BEE123-D591-7BEC-A181-ECBC82453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116" y="4180249"/>
                <a:ext cx="355073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71D8F66-5CE4-DDC4-9943-8CA9C12B30F1}"/>
                  </a:ext>
                </a:extLst>
              </p:cNvPr>
              <p:cNvSpPr txBox="1"/>
              <p:nvPr/>
            </p:nvSpPr>
            <p:spPr>
              <a:xfrm>
                <a:off x="6615184" y="5602243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71D8F66-5CE4-DDC4-9943-8CA9C12B3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184" y="5602243"/>
                <a:ext cx="355073" cy="5232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E24A983-41D4-F52B-EC60-C88EE85F7F2F}"/>
                  </a:ext>
                </a:extLst>
              </p:cNvPr>
              <p:cNvSpPr txBox="1"/>
              <p:nvPr/>
            </p:nvSpPr>
            <p:spPr>
              <a:xfrm>
                <a:off x="6615183" y="3463589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E24A983-41D4-F52B-EC60-C88EE85F7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183" y="3463589"/>
                <a:ext cx="355073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EF27D47-2AFA-E3BF-C3AF-4E591A7A837A}"/>
                  </a:ext>
                </a:extLst>
              </p:cNvPr>
              <p:cNvSpPr txBox="1"/>
              <p:nvPr/>
            </p:nvSpPr>
            <p:spPr>
              <a:xfrm>
                <a:off x="6601315" y="4877249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EF27D47-2AFA-E3BF-C3AF-4E591A7A8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315" y="4877249"/>
                <a:ext cx="355073" cy="5232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B268BDA-11D6-7B25-E3A9-73DF3AE11ADF}"/>
                  </a:ext>
                </a:extLst>
              </p:cNvPr>
              <p:cNvSpPr txBox="1"/>
              <p:nvPr/>
            </p:nvSpPr>
            <p:spPr>
              <a:xfrm>
                <a:off x="8794518" y="3675121"/>
                <a:ext cx="2959053" cy="1186041"/>
              </a:xfrm>
              <a:prstGeom prst="horizontalScroll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6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IN" sz="2600" b="1" dirty="0">
                    <a:solidFill>
                      <a:srgbClr val="0070C0"/>
                    </a:solidFill>
                    <a:latin typeface="+mj-lt"/>
                  </a:rPr>
                  <a:t> </a:t>
                </a:r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is incident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IN" sz="26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600" b="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6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6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B268BDA-11D6-7B25-E3A9-73DF3AE11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518" y="3675121"/>
                <a:ext cx="2959053" cy="1186041"/>
              </a:xfrm>
              <a:prstGeom prst="horizontalScroll">
                <a:avLst/>
              </a:prstGeom>
              <a:blipFill>
                <a:blip r:embed="rId50"/>
                <a:stretch>
                  <a:fillRect r="-24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AB3877D-EA51-A04E-67DB-70D188B7014C}"/>
                  </a:ext>
                </a:extLst>
              </p:cNvPr>
              <p:cNvSpPr txBox="1"/>
              <p:nvPr/>
            </p:nvSpPr>
            <p:spPr>
              <a:xfrm>
                <a:off x="7447438" y="4877249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AB3877D-EA51-A04E-67DB-70D188B7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438" y="4877249"/>
                <a:ext cx="355073" cy="52322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17A0D9D-DBB8-5EDE-E3C9-4B8C45943E31}"/>
                  </a:ext>
                </a:extLst>
              </p:cNvPr>
              <p:cNvSpPr txBox="1"/>
              <p:nvPr/>
            </p:nvSpPr>
            <p:spPr>
              <a:xfrm>
                <a:off x="7447438" y="5613840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17A0D9D-DBB8-5EDE-E3C9-4B8C45943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438" y="5613840"/>
                <a:ext cx="355073" cy="523220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F72A735-1CC4-3E0D-6701-764E5E16F311}"/>
                  </a:ext>
                </a:extLst>
              </p:cNvPr>
              <p:cNvSpPr txBox="1"/>
              <p:nvPr/>
            </p:nvSpPr>
            <p:spPr>
              <a:xfrm>
                <a:off x="7461086" y="3463589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F72A735-1CC4-3E0D-6701-764E5E16F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086" y="3463589"/>
                <a:ext cx="355073" cy="523220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E7C12EF-DFD6-C965-2EE6-C6127A624A7A}"/>
                  </a:ext>
                </a:extLst>
              </p:cNvPr>
              <p:cNvSpPr txBox="1"/>
              <p:nvPr/>
            </p:nvSpPr>
            <p:spPr>
              <a:xfrm>
                <a:off x="7460074" y="4176693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E7C12EF-DFD6-C965-2EE6-C6127A624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074" y="4176693"/>
                <a:ext cx="355073" cy="523220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A0FEED-000D-3470-E58D-43E06E30F827}"/>
              </a:ext>
            </a:extLst>
          </p:cNvPr>
          <p:cNvSpPr/>
          <p:nvPr/>
        </p:nvSpPr>
        <p:spPr>
          <a:xfrm>
            <a:off x="192883" y="819272"/>
            <a:ext cx="1723630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C9234-AA02-4A00-FE8A-619C2D07146A}"/>
              </a:ext>
            </a:extLst>
          </p:cNvPr>
          <p:cNvSpPr/>
          <p:nvPr/>
        </p:nvSpPr>
        <p:spPr>
          <a:xfrm>
            <a:off x="1941417" y="815403"/>
            <a:ext cx="6626150" cy="10501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Find an incidence matrix</a:t>
            </a: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for the following graph.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8C2B305-65BF-67E5-CA5F-E5A97DC0748A}"/>
              </a:ext>
            </a:extLst>
          </p:cNvPr>
          <p:cNvSpPr/>
          <p:nvPr/>
        </p:nvSpPr>
        <p:spPr>
          <a:xfrm>
            <a:off x="187055" y="2010070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496EA8-B806-3F62-516B-55D76BF1C880}"/>
              </a:ext>
            </a:extLst>
          </p:cNvPr>
          <p:cNvSpPr/>
          <p:nvPr/>
        </p:nvSpPr>
        <p:spPr>
          <a:xfrm>
            <a:off x="1941417" y="2033488"/>
            <a:ext cx="6179987" cy="6946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just">
              <a:lnSpc>
                <a:spcPct val="130000"/>
              </a:lnSpc>
              <a:spcBef>
                <a:spcPts val="1000"/>
              </a:spcBef>
              <a:buClr>
                <a:srgbClr val="B84742"/>
              </a:buClr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The </a:t>
            </a:r>
            <a:r>
              <a:rPr lang="en-US" sz="2800" dirty="0">
                <a:solidFill>
                  <a:srgbClr val="002060"/>
                </a:solidFill>
              </a:rPr>
              <a:t>incidence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matrix</a:t>
            </a: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of the given graph is 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82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00"/>
                            </p:stCondLst>
                            <p:childTnLst>
                              <p:par>
                                <p:cTn id="2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00"/>
                            </p:stCondLst>
                            <p:childTnLst>
                              <p:par>
                                <p:cTn id="2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2" grpId="0" animBg="1"/>
      <p:bldP spid="75" grpId="0"/>
      <p:bldP spid="76" grpId="0" animBg="1"/>
      <p:bldP spid="77" grpId="0" animBg="1"/>
      <p:bldP spid="78" grpId="0" animBg="1"/>
      <p:bldP spid="79" grpId="0"/>
      <p:bldP spid="80" grpId="0"/>
      <p:bldP spid="81" grpId="0"/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2" grpId="0"/>
      <p:bldP spid="15" grpId="0"/>
      <p:bldP spid="22" grpId="0"/>
      <p:bldP spid="23" grpId="0"/>
      <p:bldP spid="24" grpId="0"/>
      <p:bldP spid="35" grpId="0"/>
      <p:bldP spid="40" grpId="0"/>
      <p:bldP spid="44" grpId="0"/>
      <p:bldP spid="48" grpId="0"/>
      <p:bldP spid="11" grpId="0" animBg="1"/>
      <p:bldP spid="11" grpId="1" animBg="1"/>
      <p:bldP spid="28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6" grpId="0" animBg="1"/>
      <p:bldP spid="66" grpId="1" animBg="1"/>
      <p:bldP spid="68" grpId="0"/>
      <p:bldP spid="69" grpId="0"/>
      <p:bldP spid="70" grpId="0"/>
      <p:bldP spid="71" grpId="0"/>
      <p:bldP spid="72" grpId="0" animBg="1"/>
      <p:bldP spid="72" grpId="1" animBg="1"/>
      <p:bldP spid="73" grpId="0"/>
      <p:bldP spid="74" grpId="0"/>
      <p:bldP spid="82" grpId="0"/>
      <p:bldP spid="83" grpId="0"/>
      <p:bldP spid="84" grpId="0" animBg="1"/>
      <p:bldP spid="84" grpId="1" animBg="1"/>
      <p:bldP spid="85" grpId="0"/>
      <p:bldP spid="86" grpId="0"/>
      <p:bldP spid="87" grpId="0"/>
      <p:bldP spid="88" grpId="0"/>
      <p:bldP spid="89" grpId="0" animBg="1"/>
      <p:bldP spid="89" grpId="1" animBg="1"/>
      <p:bldP spid="90" grpId="0"/>
      <p:bldP spid="91" grpId="0"/>
      <p:bldP spid="92" grpId="0"/>
      <p:bldP spid="93" grpId="0"/>
      <p:bldP spid="94" grpId="0" animBg="1"/>
      <p:bldP spid="94" grpId="1" animBg="1"/>
      <p:bldP spid="95" grpId="0"/>
      <p:bldP spid="96" grpId="0"/>
      <p:bldP spid="97" grpId="0"/>
      <p:bldP spid="98" grpId="0"/>
      <p:bldP spid="17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Incidence Matrix for a Digraph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522" y="640054"/>
                <a:ext cx="11625905" cy="82025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be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a</a:t>
                </a:r>
                <a:r>
                  <a:rPr lang="en-US" sz="2800" b="1" dirty="0">
                    <a:solidFill>
                      <a:schemeClr val="accent6">
                        <a:lumMod val="75000"/>
                      </a:schemeClr>
                    </a:solidFill>
                  </a:rPr>
                  <a:t> directed graph </a:t>
                </a:r>
                <a:r>
                  <a:rPr lang="en-US" sz="2800" dirty="0">
                    <a:solidFill>
                      <a:srgbClr val="002060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edges and </a:t>
                </a:r>
                <a:r>
                  <a:rPr lang="en-IN" sz="2800" dirty="0">
                    <a:solidFill>
                      <a:srgbClr val="FF0000"/>
                    </a:solidFill>
                  </a:rPr>
                  <a:t>without self – loops</a:t>
                </a:r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2" y="640054"/>
                <a:ext cx="11625905" cy="820256"/>
              </a:xfrm>
              <a:prstGeom prst="rect">
                <a:avLst/>
              </a:prstGeom>
              <a:blipFill>
                <a:blip r:embed="rId2"/>
                <a:stretch>
                  <a:fillRect l="-996" b="-666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8B58B2E8-FD0D-769A-FDE3-54AF5A502B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5792" y="3231178"/>
                <a:ext cx="2350172" cy="29867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𝐢𝐣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1" i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IN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800" b="1" i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1" i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IN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8B58B2E8-FD0D-769A-FDE3-54AF5A502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792" y="3231178"/>
                <a:ext cx="2350172" cy="29867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6D19108-DA91-2AAE-B292-4F81789D56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544878"/>
                <a:ext cx="12091917" cy="197425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3" lvl="1" indent="-449263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The incidence matrix of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is denoted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is defined as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ij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whose </a:t>
                </a:r>
                <a:r>
                  <a:rPr lang="en-IN" sz="2800" dirty="0">
                    <a:solidFill>
                      <a:srgbClr val="FF0000"/>
                    </a:solidFill>
                  </a:rPr>
                  <a:t>rows</a:t>
                </a:r>
                <a:r>
                  <a:rPr lang="en-IN" sz="2800" dirty="0">
                    <a:solidFill>
                      <a:srgbClr val="002060"/>
                    </a:solidFill>
                  </a:rPr>
                  <a:t> corresponds to </a:t>
                </a:r>
                <a:r>
                  <a:rPr lang="en-IN" sz="2800" dirty="0">
                    <a:solidFill>
                      <a:srgbClr val="FF0000"/>
                    </a:solidFill>
                  </a:rPr>
                  <a:t>vertices</a:t>
                </a:r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:r>
                  <a:rPr lang="en-IN" sz="2800" dirty="0">
                    <a:solidFill>
                      <a:srgbClr val="FF0000"/>
                    </a:solidFill>
                  </a:rPr>
                  <a:t>columns</a:t>
                </a:r>
                <a:r>
                  <a:rPr lang="en-IN" sz="2800" dirty="0">
                    <a:solidFill>
                      <a:srgbClr val="002060"/>
                    </a:solidFill>
                  </a:rPr>
                  <a:t> corresponds to </a:t>
                </a:r>
                <a:r>
                  <a:rPr lang="en-IN" sz="2800" dirty="0">
                    <a:solidFill>
                      <a:srgbClr val="FF0000"/>
                    </a:solidFill>
                  </a:rPr>
                  <a:t>edges</a:t>
                </a:r>
                <a:r>
                  <a:rPr lang="en-IN" sz="2800" dirty="0">
                    <a:solidFill>
                      <a:srgbClr val="002060"/>
                    </a:solidFill>
                  </a:rPr>
                  <a:t> such that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6D19108-DA91-2AAE-B292-4F81789D5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44878"/>
                <a:ext cx="12091917" cy="1974252"/>
              </a:xfrm>
              <a:prstGeom prst="rect">
                <a:avLst/>
              </a:prstGeom>
              <a:blipFill>
                <a:blip r:embed="rId4"/>
                <a:stretch>
                  <a:fillRect r="-958" b="-432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1DD48A8E-3095-77D5-DBDE-3E6BA9A333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93342" y="3832989"/>
                <a:ext cx="6264807" cy="70981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; if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incident </a:t>
                </a:r>
                <a:r>
                  <a:rPr lang="en-IN" sz="2800" b="1" dirty="0">
                    <a:solidFill>
                      <a:schemeClr val="accent6">
                        <a:lumMod val="75000"/>
                      </a:schemeClr>
                    </a:solidFill>
                  </a:rPr>
                  <a:t>out</a:t>
                </a:r>
                <a:r>
                  <a:rPr lang="en-IN" sz="2800" dirty="0">
                    <a:solidFill>
                      <a:srgbClr val="002060"/>
                    </a:solidFill>
                  </a:rPr>
                  <a:t> of the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1DD48A8E-3095-77D5-DBDE-3E6BA9A3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342" y="3832989"/>
                <a:ext cx="6264807" cy="709810"/>
              </a:xfrm>
              <a:prstGeom prst="rect">
                <a:avLst/>
              </a:prstGeom>
              <a:blipFill>
                <a:blip r:embed="rId5"/>
                <a:stretch>
                  <a:fillRect l="-1946" b="-1637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352DACE4-11CD-2D8C-2A56-93533878E6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93342" y="5508136"/>
                <a:ext cx="6483171" cy="70981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; if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b="1" dirty="0">
                    <a:solidFill>
                      <a:schemeClr val="accent6">
                        <a:lumMod val="75000"/>
                      </a:schemeClr>
                    </a:solidFill>
                  </a:rPr>
                  <a:t>not</a:t>
                </a:r>
                <a:r>
                  <a:rPr lang="en-IN" sz="2800" dirty="0">
                    <a:solidFill>
                      <a:srgbClr val="002060"/>
                    </a:solidFill>
                  </a:rPr>
                  <a:t> incident on the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352DACE4-11CD-2D8C-2A56-93533878E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342" y="5508136"/>
                <a:ext cx="6483171" cy="709810"/>
              </a:xfrm>
              <a:prstGeom prst="rect">
                <a:avLst/>
              </a:prstGeom>
              <a:blipFill>
                <a:blip r:embed="rId6"/>
                <a:stretch>
                  <a:fillRect l="-1880" b="-1551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A28A88AC-2707-B71B-4E29-558FE71F93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93342" y="4670562"/>
                <a:ext cx="6264807" cy="70981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; if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incident </a:t>
                </a:r>
                <a:r>
                  <a:rPr lang="en-IN" sz="2800" b="1" dirty="0">
                    <a:solidFill>
                      <a:schemeClr val="accent6">
                        <a:lumMod val="75000"/>
                      </a:schemeClr>
                    </a:solidFill>
                  </a:rPr>
                  <a:t>in</a:t>
                </a:r>
                <a:r>
                  <a:rPr lang="en-IN" sz="2800" dirty="0">
                    <a:solidFill>
                      <a:srgbClr val="002060"/>
                    </a:solidFill>
                  </a:rPr>
                  <a:t> of the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A28A88AC-2707-B71B-4E29-558FE71F9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342" y="4670562"/>
                <a:ext cx="6264807" cy="709810"/>
              </a:xfrm>
              <a:prstGeom prst="rect">
                <a:avLst/>
              </a:prstGeom>
              <a:blipFill>
                <a:blip r:embed="rId7"/>
                <a:stretch>
                  <a:fillRect l="-1946" b="-1538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25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5" grpId="0"/>
      <p:bldP spid="6" grpId="0"/>
      <p:bldP spid="9" grpId="0"/>
      <p:bldP spid="3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EE28BFF-C6E6-30A6-D1AB-BE456426ACEE}"/>
              </a:ext>
            </a:extLst>
          </p:cNvPr>
          <p:cNvGrpSpPr/>
          <p:nvPr/>
        </p:nvGrpSpPr>
        <p:grpSpPr>
          <a:xfrm>
            <a:off x="9077178" y="1451037"/>
            <a:ext cx="180000" cy="1393920"/>
            <a:chOff x="9211543" y="2674806"/>
            <a:chExt cx="180000" cy="1393920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4F75F4C-912E-BC2C-28E3-91DA72E9CBF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90936" y="3371766"/>
              <a:ext cx="139392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BB87E11E-8C98-4774-706A-463952CE2CE6}"/>
                </a:ext>
              </a:extLst>
            </p:cNvPr>
            <p:cNvSpPr/>
            <p:nvPr/>
          </p:nvSpPr>
          <p:spPr>
            <a:xfrm rot="13551082" flipV="1">
              <a:off x="9211543" y="3291735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99AB3B-ACCF-1249-DC59-6D75A62B8DEF}"/>
              </a:ext>
            </a:extLst>
          </p:cNvPr>
          <p:cNvGrpSpPr/>
          <p:nvPr/>
        </p:nvGrpSpPr>
        <p:grpSpPr>
          <a:xfrm>
            <a:off x="9176049" y="1373809"/>
            <a:ext cx="1686643" cy="180000"/>
            <a:chOff x="9296766" y="2597578"/>
            <a:chExt cx="1686643" cy="1800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9BF5BC2-CDF7-5F06-9783-303FF7AFA0AB}"/>
                </a:ext>
              </a:extLst>
            </p:cNvPr>
            <p:cNvCxnSpPr>
              <a:cxnSpLocks/>
            </p:cNvCxnSpPr>
            <p:nvPr/>
          </p:nvCxnSpPr>
          <p:spPr>
            <a:xfrm>
              <a:off x="9296766" y="2687578"/>
              <a:ext cx="1686643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781B2EFA-251C-8A5F-70ED-B932B853BCF8}"/>
                </a:ext>
              </a:extLst>
            </p:cNvPr>
            <p:cNvSpPr/>
            <p:nvPr/>
          </p:nvSpPr>
          <p:spPr>
            <a:xfrm rot="2648918">
              <a:off x="10115541" y="2597578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E61AC63-8257-AE74-C054-6F5037D17400}"/>
              </a:ext>
            </a:extLst>
          </p:cNvPr>
          <p:cNvGrpSpPr/>
          <p:nvPr/>
        </p:nvGrpSpPr>
        <p:grpSpPr>
          <a:xfrm>
            <a:off x="9176048" y="2803047"/>
            <a:ext cx="1686643" cy="180000"/>
            <a:chOff x="9296765" y="4026816"/>
            <a:chExt cx="1686643" cy="1800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089DA1-A8CD-7252-E9E0-3EEB9AB9933D}"/>
                </a:ext>
              </a:extLst>
            </p:cNvPr>
            <p:cNvCxnSpPr>
              <a:cxnSpLocks/>
            </p:cNvCxnSpPr>
            <p:nvPr/>
          </p:nvCxnSpPr>
          <p:spPr>
            <a:xfrm>
              <a:off x="9296765" y="4115467"/>
              <a:ext cx="1686643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CC34BBBF-DF6D-917B-7CF7-DEABC90E4425}"/>
                </a:ext>
              </a:extLst>
            </p:cNvPr>
            <p:cNvSpPr/>
            <p:nvPr/>
          </p:nvSpPr>
          <p:spPr>
            <a:xfrm rot="2648918">
              <a:off x="10124653" y="4026816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B28F9E-3A7E-22B3-40C7-B45E9E9B9BF8}"/>
              </a:ext>
            </a:extLst>
          </p:cNvPr>
          <p:cNvGrpSpPr/>
          <p:nvPr/>
        </p:nvGrpSpPr>
        <p:grpSpPr>
          <a:xfrm>
            <a:off x="9167179" y="1450780"/>
            <a:ext cx="1715107" cy="1435861"/>
            <a:chOff x="9287896" y="2674549"/>
            <a:chExt cx="1715107" cy="143586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79167A-542B-5ADD-36E4-225521592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7896" y="2674549"/>
              <a:ext cx="1715107" cy="1435861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L-Shape 16">
              <a:extLst>
                <a:ext uri="{FF2B5EF4-FFF2-40B4-BE49-F238E27FC236}">
                  <a16:creationId xmlns:a16="http://schemas.microsoft.com/office/drawing/2014/main" id="{6A9B32A8-F4EF-60E0-2622-AECA732DA56B}"/>
                </a:ext>
              </a:extLst>
            </p:cNvPr>
            <p:cNvSpPr/>
            <p:nvPr/>
          </p:nvSpPr>
          <p:spPr>
            <a:xfrm rot="269147">
              <a:off x="10018955" y="3338349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3EFDD6-F1B3-CEF0-56A5-5A14B3AEE6A1}"/>
              </a:ext>
            </a:extLst>
          </p:cNvPr>
          <p:cNvGrpSpPr/>
          <p:nvPr/>
        </p:nvGrpSpPr>
        <p:grpSpPr>
          <a:xfrm>
            <a:off x="10793099" y="1490173"/>
            <a:ext cx="180000" cy="1393920"/>
            <a:chOff x="10913816" y="2713942"/>
            <a:chExt cx="180000" cy="139392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2D0AB23-25DC-EC68-BA85-28370E70801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03035" y="3410902"/>
              <a:ext cx="139392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L-Shape 17">
              <a:extLst>
                <a:ext uri="{FF2B5EF4-FFF2-40B4-BE49-F238E27FC236}">
                  <a16:creationId xmlns:a16="http://schemas.microsoft.com/office/drawing/2014/main" id="{D625D0A1-83F3-72FA-1F90-4B3FCFFDDEBD}"/>
                </a:ext>
              </a:extLst>
            </p:cNvPr>
            <p:cNvSpPr/>
            <p:nvPr/>
          </p:nvSpPr>
          <p:spPr>
            <a:xfrm rot="13551082" flipV="1">
              <a:off x="10913816" y="3291735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9F8362-E75F-4F2B-DDEB-0C49C594AC5F}"/>
              </a:ext>
            </a:extLst>
          </p:cNvPr>
          <p:cNvGrpSpPr/>
          <p:nvPr/>
        </p:nvGrpSpPr>
        <p:grpSpPr>
          <a:xfrm>
            <a:off x="10236624" y="1451700"/>
            <a:ext cx="1268765" cy="1448590"/>
            <a:chOff x="10357341" y="2675469"/>
            <a:chExt cx="1268765" cy="1448590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816AA05F-2B01-E897-0124-6D301F47F526}"/>
                </a:ext>
              </a:extLst>
            </p:cNvPr>
            <p:cNvSpPr/>
            <p:nvPr/>
          </p:nvSpPr>
          <p:spPr>
            <a:xfrm>
              <a:off x="10357341" y="2675469"/>
              <a:ext cx="1195258" cy="1448590"/>
            </a:xfrm>
            <a:prstGeom prst="arc">
              <a:avLst>
                <a:gd name="adj1" fmla="val 16371749"/>
                <a:gd name="adj2" fmla="val 5342707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" name="L-Shape 24">
              <a:extLst>
                <a:ext uri="{FF2B5EF4-FFF2-40B4-BE49-F238E27FC236}">
                  <a16:creationId xmlns:a16="http://schemas.microsoft.com/office/drawing/2014/main" id="{38593EA9-F1B3-240B-8F35-52BA58170D24}"/>
                </a:ext>
              </a:extLst>
            </p:cNvPr>
            <p:cNvSpPr/>
            <p:nvPr/>
          </p:nvSpPr>
          <p:spPr>
            <a:xfrm rot="7168448">
              <a:off x="11446106" y="3143598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08584C-21D4-2E34-6EB1-94E6AC1B67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Method:6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Example:5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08584C-21D4-2E34-6EB1-94E6AC1B6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BFDF385C-3371-A0D2-811B-60007135598E}"/>
              </a:ext>
            </a:extLst>
          </p:cNvPr>
          <p:cNvSpPr/>
          <p:nvPr/>
        </p:nvSpPr>
        <p:spPr>
          <a:xfrm>
            <a:off x="9095862" y="1382460"/>
            <a:ext cx="144000" cy="14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07964F3-B1D2-68D1-95F9-D45C5BA87DD8}"/>
                  </a:ext>
                </a:extLst>
              </p:cNvPr>
              <p:cNvSpPr txBox="1"/>
              <p:nvPr/>
            </p:nvSpPr>
            <p:spPr>
              <a:xfrm>
                <a:off x="8884012" y="860419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07964F3-B1D2-68D1-95F9-D45C5BA87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012" y="860419"/>
                <a:ext cx="51267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5B59BBC-6435-87C3-BBAA-0D057D21ADA2}"/>
              </a:ext>
            </a:extLst>
          </p:cNvPr>
          <p:cNvSpPr/>
          <p:nvPr/>
        </p:nvSpPr>
        <p:spPr>
          <a:xfrm>
            <a:off x="10806606" y="1382460"/>
            <a:ext cx="144000" cy="14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337B100-CC50-2D29-746F-22F950554D65}"/>
              </a:ext>
            </a:extLst>
          </p:cNvPr>
          <p:cNvSpPr/>
          <p:nvPr/>
        </p:nvSpPr>
        <p:spPr>
          <a:xfrm>
            <a:off x="9095862" y="2819698"/>
            <a:ext cx="144000" cy="14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A4A8CA5-D258-3407-EFC6-859182FEB68C}"/>
              </a:ext>
            </a:extLst>
          </p:cNvPr>
          <p:cNvSpPr/>
          <p:nvPr/>
        </p:nvSpPr>
        <p:spPr>
          <a:xfrm>
            <a:off x="10806606" y="2819698"/>
            <a:ext cx="144000" cy="144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A37E1FB-129F-2817-8A90-5A66A7C6B524}"/>
                  </a:ext>
                </a:extLst>
              </p:cNvPr>
              <p:cNvSpPr txBox="1"/>
              <p:nvPr/>
            </p:nvSpPr>
            <p:spPr>
              <a:xfrm>
                <a:off x="8884012" y="2870701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A37E1FB-129F-2817-8A90-5A66A7C6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012" y="2870701"/>
                <a:ext cx="51267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FA2B1E-4190-442D-3021-7A10307FB9C9}"/>
                  </a:ext>
                </a:extLst>
              </p:cNvPr>
              <p:cNvSpPr txBox="1"/>
              <p:nvPr/>
            </p:nvSpPr>
            <p:spPr>
              <a:xfrm>
                <a:off x="10637740" y="2879437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FA2B1E-4190-442D-3021-7A10307FB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740" y="2879437"/>
                <a:ext cx="51267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7C3D6EA-6B08-8380-B49D-9B133F5A206D}"/>
                  </a:ext>
                </a:extLst>
              </p:cNvPr>
              <p:cNvSpPr txBox="1"/>
              <p:nvPr/>
            </p:nvSpPr>
            <p:spPr>
              <a:xfrm>
                <a:off x="10637740" y="889181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7C3D6EA-6B08-8380-B49D-9B133F5A2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740" y="889181"/>
                <a:ext cx="51267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ket 3">
            <a:extLst>
              <a:ext uri="{FF2B5EF4-FFF2-40B4-BE49-F238E27FC236}">
                <a16:creationId xmlns:a16="http://schemas.microsoft.com/office/drawing/2014/main" id="{F0377897-5EEE-B88B-CF7A-443FF9326FBE}"/>
              </a:ext>
            </a:extLst>
          </p:cNvPr>
          <p:cNvSpPr/>
          <p:nvPr/>
        </p:nvSpPr>
        <p:spPr>
          <a:xfrm>
            <a:off x="3167905" y="3760096"/>
            <a:ext cx="420529" cy="2671030"/>
          </a:xfrm>
          <a:prstGeom prst="leftBracket">
            <a:avLst>
              <a:gd name="adj" fmla="val 0"/>
            </a:avLst>
          </a:prstGeom>
          <a:noFill/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168607B7-BD9E-C6C0-6E19-1864F468DBF6}"/>
              </a:ext>
            </a:extLst>
          </p:cNvPr>
          <p:cNvSpPr/>
          <p:nvPr/>
        </p:nvSpPr>
        <p:spPr>
          <a:xfrm rot="10800000">
            <a:off x="7587837" y="3760094"/>
            <a:ext cx="420528" cy="2671029"/>
          </a:xfrm>
          <a:prstGeom prst="leftBracket">
            <a:avLst>
              <a:gd name="adj" fmla="val 0"/>
            </a:avLst>
          </a:prstGeom>
          <a:noFill/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4113AA-E669-C0E6-C34E-F51DC2C41BCF}"/>
                  </a:ext>
                </a:extLst>
              </p:cNvPr>
              <p:cNvSpPr txBox="1"/>
              <p:nvPr/>
            </p:nvSpPr>
            <p:spPr>
              <a:xfrm>
                <a:off x="86927" y="4890340"/>
                <a:ext cx="9223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4113AA-E669-C0E6-C34E-F51DC2C41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7" y="4890340"/>
                <a:ext cx="92236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E95A1D-20A6-62F1-EB47-B4223FE1962F}"/>
                  </a:ext>
                </a:extLst>
              </p:cNvPr>
              <p:cNvSpPr txBox="1"/>
              <p:nvPr/>
            </p:nvSpPr>
            <p:spPr>
              <a:xfrm>
                <a:off x="871305" y="4839850"/>
                <a:ext cx="1847234" cy="647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ij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IN" sz="28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8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E95A1D-20A6-62F1-EB47-B4223FE19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05" y="4839850"/>
                <a:ext cx="1847234" cy="647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4A48D1-2534-306C-99B6-A29BE08F82A1}"/>
                  </a:ext>
                </a:extLst>
              </p:cNvPr>
              <p:cNvSpPr txBox="1"/>
              <p:nvPr/>
            </p:nvSpPr>
            <p:spPr>
              <a:xfrm>
                <a:off x="3348374" y="3105798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4A48D1-2534-306C-99B6-A29BE08F8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74" y="3105798"/>
                <a:ext cx="54937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20EE33-D77D-F2F9-90F5-4C9C32218A36}"/>
                  </a:ext>
                </a:extLst>
              </p:cNvPr>
              <p:cNvSpPr txBox="1"/>
              <p:nvPr/>
            </p:nvSpPr>
            <p:spPr>
              <a:xfrm>
                <a:off x="4079348" y="3103578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20EE33-D77D-F2F9-90F5-4C9C32218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348" y="3103578"/>
                <a:ext cx="54937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A5E202-03B0-C693-A9EF-D56ECF30C736}"/>
                  </a:ext>
                </a:extLst>
              </p:cNvPr>
              <p:cNvSpPr txBox="1"/>
              <p:nvPr/>
            </p:nvSpPr>
            <p:spPr>
              <a:xfrm>
                <a:off x="4885819" y="3103578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A5E202-03B0-C693-A9EF-D56ECF30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819" y="3103578"/>
                <a:ext cx="54937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6B1A30-0B0D-91A2-D890-84AE6574F03A}"/>
                  </a:ext>
                </a:extLst>
              </p:cNvPr>
              <p:cNvSpPr txBox="1"/>
              <p:nvPr/>
            </p:nvSpPr>
            <p:spPr>
              <a:xfrm>
                <a:off x="5698369" y="3109817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6B1A30-0B0D-91A2-D890-84AE6574F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369" y="3109817"/>
                <a:ext cx="54937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552E7B-772C-135E-7A7B-AAF6832CF266}"/>
                  </a:ext>
                </a:extLst>
              </p:cNvPr>
              <p:cNvSpPr txBox="1"/>
              <p:nvPr/>
            </p:nvSpPr>
            <p:spPr>
              <a:xfrm>
                <a:off x="2569178" y="3683559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552E7B-772C-135E-7A7B-AAF6832CF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178" y="3683559"/>
                <a:ext cx="54937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CEC7B5-DBC0-587C-3559-ED6C8C4AA9C3}"/>
                  </a:ext>
                </a:extLst>
              </p:cNvPr>
              <p:cNvSpPr txBox="1"/>
              <p:nvPr/>
            </p:nvSpPr>
            <p:spPr>
              <a:xfrm>
                <a:off x="2553218" y="4423496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CEC7B5-DBC0-587C-3559-ED6C8C4AA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18" y="4423496"/>
                <a:ext cx="54937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7CB46C-965F-E8F5-794A-5F30F649AD5E}"/>
                  </a:ext>
                </a:extLst>
              </p:cNvPr>
              <p:cNvSpPr txBox="1"/>
              <p:nvPr/>
            </p:nvSpPr>
            <p:spPr>
              <a:xfrm>
                <a:off x="2551222" y="5159715"/>
                <a:ext cx="5232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7CB46C-965F-E8F5-794A-5F30F649A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222" y="5159715"/>
                <a:ext cx="52327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B8C6AA-D419-E120-2210-E9ABE4C4551F}"/>
                  </a:ext>
                </a:extLst>
              </p:cNvPr>
              <p:cNvSpPr txBox="1"/>
              <p:nvPr/>
            </p:nvSpPr>
            <p:spPr>
              <a:xfrm>
                <a:off x="2569178" y="5907906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B8C6AA-D419-E120-2210-E9ABE4C45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178" y="5907906"/>
                <a:ext cx="54937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0488EB-804E-21DD-6696-995BC4034B6E}"/>
                  </a:ext>
                </a:extLst>
              </p:cNvPr>
              <p:cNvSpPr txBox="1"/>
              <p:nvPr/>
            </p:nvSpPr>
            <p:spPr>
              <a:xfrm>
                <a:off x="3432761" y="3761168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0488EB-804E-21DD-6696-995BC4034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761" y="3761168"/>
                <a:ext cx="35507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22A9294-0EAF-E4E1-6F6E-422DB2A56055}"/>
                  </a:ext>
                </a:extLst>
              </p:cNvPr>
              <p:cNvSpPr txBox="1"/>
              <p:nvPr/>
            </p:nvSpPr>
            <p:spPr>
              <a:xfrm>
                <a:off x="3190757" y="4485927"/>
                <a:ext cx="6348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85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85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B853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22A9294-0EAF-E4E1-6F6E-422DB2A56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757" y="4485927"/>
                <a:ext cx="63485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531E92-9613-2ABD-91EA-B0C7F4699CEF}"/>
                  </a:ext>
                </a:extLst>
              </p:cNvPr>
              <p:cNvSpPr txBox="1"/>
              <p:nvPr/>
            </p:nvSpPr>
            <p:spPr>
              <a:xfrm>
                <a:off x="3440713" y="5210686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531E92-9613-2ABD-91EA-B0C7F4699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13" y="5210686"/>
                <a:ext cx="355073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522AF1D-FE6D-D457-6244-948EDC523FF8}"/>
                  </a:ext>
                </a:extLst>
              </p:cNvPr>
              <p:cNvSpPr txBox="1"/>
              <p:nvPr/>
            </p:nvSpPr>
            <p:spPr>
              <a:xfrm>
                <a:off x="3437865" y="5935445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522AF1D-FE6D-D457-6244-948EDC523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865" y="5935445"/>
                <a:ext cx="35507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4A206A-5D96-2324-E772-56E36F3D91E0}"/>
                  </a:ext>
                </a:extLst>
              </p:cNvPr>
              <p:cNvSpPr txBox="1"/>
              <p:nvPr/>
            </p:nvSpPr>
            <p:spPr>
              <a:xfrm>
                <a:off x="8149614" y="3804510"/>
                <a:ext cx="3889444" cy="1186041"/>
              </a:xfrm>
              <a:prstGeom prst="horizontalScroll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600" b="0" dirty="0">
                    <a:solidFill>
                      <a:srgbClr val="002060"/>
                    </a:solidFill>
                    <a:latin typeface="+mj-lt"/>
                  </a:rPr>
                  <a:t>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6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600" b="1" dirty="0">
                    <a:solidFill>
                      <a:srgbClr val="0070C0"/>
                    </a:solidFill>
                    <a:latin typeface="+mj-lt"/>
                  </a:rPr>
                  <a:t> </a:t>
                </a:r>
                <a:r>
                  <a:rPr lang="en-IN" sz="2600" b="0" dirty="0">
                    <a:solidFill>
                      <a:srgbClr val="002060"/>
                    </a:solidFill>
                    <a:latin typeface="+mj-lt"/>
                  </a:rPr>
                  <a:t>is incident </a:t>
                </a:r>
                <a:r>
                  <a:rPr lang="en-IN" sz="2600" b="1" dirty="0">
                    <a:solidFill>
                      <a:schemeClr val="accent5">
                        <a:lumMod val="75000"/>
                      </a:schemeClr>
                    </a:solidFill>
                    <a:latin typeface="+mj-lt"/>
                  </a:rPr>
                  <a:t>out</a:t>
                </a:r>
                <a:r>
                  <a:rPr lang="en-IN" sz="2600" b="0" dirty="0">
                    <a:solidFill>
                      <a:srgbClr val="002060"/>
                    </a:solidFill>
                    <a:latin typeface="+mj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6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600" dirty="0">
                    <a:solidFill>
                      <a:srgbClr val="002060"/>
                    </a:solidFill>
                  </a:rPr>
                  <a:t>and incident</a:t>
                </a:r>
                <a:r>
                  <a:rPr lang="en-US" sz="26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600" b="1" dirty="0">
                    <a:solidFill>
                      <a:srgbClr val="00B853"/>
                    </a:solidFill>
                  </a:rPr>
                  <a:t>in</a:t>
                </a:r>
                <a:r>
                  <a:rPr lang="en-US" sz="26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600" dirty="0">
                    <a:solidFill>
                      <a:srgbClr val="002060"/>
                    </a:solidFill>
                  </a:rPr>
                  <a:t>of</a:t>
                </a:r>
                <a:r>
                  <a:rPr lang="en-US" sz="26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4A206A-5D96-2324-E772-56E36F3D9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614" y="3804510"/>
                <a:ext cx="3889444" cy="1186041"/>
              </a:xfrm>
              <a:prstGeom prst="horizontalScroll">
                <a:avLst/>
              </a:prstGeom>
              <a:blipFill>
                <a:blip r:embed="rId21"/>
                <a:stretch>
                  <a:fillRect r="-4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B150D3-DB5C-5E15-9D67-C90F8A22026C}"/>
                  </a:ext>
                </a:extLst>
              </p:cNvPr>
              <p:cNvSpPr txBox="1"/>
              <p:nvPr/>
            </p:nvSpPr>
            <p:spPr>
              <a:xfrm>
                <a:off x="8618166" y="1902461"/>
                <a:ext cx="5126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B150D3-DB5C-5E15-9D67-C90F8A220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166" y="1902461"/>
                <a:ext cx="512677" cy="461665"/>
              </a:xfrm>
              <a:prstGeom prst="rect">
                <a:avLst/>
              </a:prstGeom>
              <a:blipFill>
                <a:blip r:embed="rId2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522185-F5B5-4AD9-E0F1-1A4AC1B464EB}"/>
                  </a:ext>
                </a:extLst>
              </p:cNvPr>
              <p:cNvSpPr txBox="1"/>
              <p:nvPr/>
            </p:nvSpPr>
            <p:spPr>
              <a:xfrm>
                <a:off x="9828485" y="2920230"/>
                <a:ext cx="5126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522185-F5B5-4AD9-E0F1-1A4AC1B46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485" y="2920230"/>
                <a:ext cx="512677" cy="461665"/>
              </a:xfrm>
              <a:prstGeom prst="rect">
                <a:avLst/>
              </a:prstGeom>
              <a:blipFill>
                <a:blip r:embed="rId2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92B068E-E15C-2898-EFC4-36A229581293}"/>
                  </a:ext>
                </a:extLst>
              </p:cNvPr>
              <p:cNvSpPr txBox="1"/>
              <p:nvPr/>
            </p:nvSpPr>
            <p:spPr>
              <a:xfrm>
                <a:off x="10900659" y="2014128"/>
                <a:ext cx="5141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92B068E-E15C-2898-EFC4-36A229581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0659" y="2014128"/>
                <a:ext cx="514174" cy="461665"/>
              </a:xfrm>
              <a:prstGeom prst="rect">
                <a:avLst/>
              </a:prstGeom>
              <a:blipFill>
                <a:blip r:embed="rId2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DCDBFA2-AC17-255D-D65F-B6BEB4B493AA}"/>
                  </a:ext>
                </a:extLst>
              </p:cNvPr>
              <p:cNvSpPr txBox="1"/>
              <p:nvPr/>
            </p:nvSpPr>
            <p:spPr>
              <a:xfrm>
                <a:off x="9969948" y="2161661"/>
                <a:ext cx="5141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DCDBFA2-AC17-255D-D65F-B6BEB4B4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948" y="2161661"/>
                <a:ext cx="514174" cy="461665"/>
              </a:xfrm>
              <a:prstGeom prst="rect">
                <a:avLst/>
              </a:prstGeom>
              <a:blipFill>
                <a:blip r:embed="rId25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1549D6-D663-AFB8-017C-479FC84D68EA}"/>
                  </a:ext>
                </a:extLst>
              </p:cNvPr>
              <p:cNvSpPr txBox="1"/>
              <p:nvPr/>
            </p:nvSpPr>
            <p:spPr>
              <a:xfrm>
                <a:off x="11480870" y="1709022"/>
                <a:ext cx="5141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1549D6-D663-AFB8-017C-479FC84D6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0870" y="1709022"/>
                <a:ext cx="514174" cy="461665"/>
              </a:xfrm>
              <a:prstGeom prst="rect">
                <a:avLst/>
              </a:prstGeom>
              <a:blipFill>
                <a:blip r:embed="rId2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CB0DE-16B2-525C-4C94-4EEBB9102701}"/>
                  </a:ext>
                </a:extLst>
              </p:cNvPr>
              <p:cNvSpPr txBox="1"/>
              <p:nvPr/>
            </p:nvSpPr>
            <p:spPr>
              <a:xfrm>
                <a:off x="9822339" y="910994"/>
                <a:ext cx="5126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CB0DE-16B2-525C-4C94-4EEBB9102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339" y="910994"/>
                <a:ext cx="512677" cy="461665"/>
              </a:xfrm>
              <a:prstGeom prst="rect">
                <a:avLst/>
              </a:prstGeom>
              <a:blipFill>
                <a:blip r:embed="rId2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2CFCFC1-D0A1-C834-402B-AE8098D7D281}"/>
                  </a:ext>
                </a:extLst>
              </p:cNvPr>
              <p:cNvSpPr txBox="1"/>
              <p:nvPr/>
            </p:nvSpPr>
            <p:spPr>
              <a:xfrm>
                <a:off x="6493483" y="3109817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2CFCFC1-D0A1-C834-402B-AE8098D7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483" y="3109817"/>
                <a:ext cx="549377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BC2D46-C45A-4804-2213-2C18F1BCC84B}"/>
                  </a:ext>
                </a:extLst>
              </p:cNvPr>
              <p:cNvSpPr txBox="1"/>
              <p:nvPr/>
            </p:nvSpPr>
            <p:spPr>
              <a:xfrm>
                <a:off x="7352660" y="3105760"/>
                <a:ext cx="5795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BC2D46-C45A-4804-2213-2C18F1BC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660" y="3105760"/>
                <a:ext cx="579537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5A0544E-81DA-4027-460F-5DE617DB1A4C}"/>
                  </a:ext>
                </a:extLst>
              </p:cNvPr>
              <p:cNvSpPr txBox="1"/>
              <p:nvPr/>
            </p:nvSpPr>
            <p:spPr>
              <a:xfrm>
                <a:off x="8170345" y="3794495"/>
                <a:ext cx="3889444" cy="1186041"/>
              </a:xfrm>
              <a:prstGeom prst="horizontalScroll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600" dirty="0">
                    <a:solidFill>
                      <a:srgbClr val="002060"/>
                    </a:solidFill>
                  </a:rPr>
                  <a:t>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6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sz="2600" b="1" dirty="0">
                    <a:solidFill>
                      <a:srgbClr val="0070C0"/>
                    </a:solidFill>
                  </a:rPr>
                  <a:t> </a:t>
                </a:r>
                <a:r>
                  <a:rPr lang="en-IN" sz="2600" dirty="0">
                    <a:solidFill>
                      <a:srgbClr val="002060"/>
                    </a:solidFill>
                  </a:rPr>
                  <a:t>is incident </a:t>
                </a:r>
                <a:r>
                  <a:rPr lang="en-IN" sz="2600" b="1" dirty="0">
                    <a:solidFill>
                      <a:schemeClr val="accent5">
                        <a:lumMod val="75000"/>
                      </a:schemeClr>
                    </a:solidFill>
                  </a:rPr>
                  <a:t>out</a:t>
                </a:r>
                <a:r>
                  <a:rPr lang="en-IN" sz="26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6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600" dirty="0">
                    <a:solidFill>
                      <a:srgbClr val="002060"/>
                    </a:solidFill>
                  </a:rPr>
                  <a:t>and incident</a:t>
                </a:r>
                <a:r>
                  <a:rPr lang="en-US" sz="26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600" b="1" dirty="0">
                    <a:solidFill>
                      <a:srgbClr val="00B853"/>
                    </a:solidFill>
                  </a:rPr>
                  <a:t>in</a:t>
                </a:r>
                <a:r>
                  <a:rPr lang="en-US" sz="26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600" dirty="0">
                    <a:solidFill>
                      <a:srgbClr val="002060"/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5A0544E-81DA-4027-460F-5DE617DB1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345" y="3794495"/>
                <a:ext cx="3889444" cy="1186041"/>
              </a:xfrm>
              <a:prstGeom prst="horizontalScroll">
                <a:avLst/>
              </a:prstGeom>
              <a:blipFill>
                <a:blip r:embed="rId30"/>
                <a:stretch>
                  <a:fillRect r="-6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0EA23DA-C421-395E-63AF-8F37E81CE963}"/>
                  </a:ext>
                </a:extLst>
              </p:cNvPr>
              <p:cNvSpPr txBox="1"/>
              <p:nvPr/>
            </p:nvSpPr>
            <p:spPr>
              <a:xfrm>
                <a:off x="3914604" y="4486532"/>
                <a:ext cx="6996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85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85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B853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0EA23DA-C421-395E-63AF-8F37E81CE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04" y="4486532"/>
                <a:ext cx="699677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FE224F8-DE87-147F-CB61-4B75BCFF265D}"/>
                  </a:ext>
                </a:extLst>
              </p:cNvPr>
              <p:cNvSpPr txBox="1"/>
              <p:nvPr/>
            </p:nvSpPr>
            <p:spPr>
              <a:xfrm>
                <a:off x="4166492" y="5211168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FE224F8-DE87-147F-CB61-4B75BCFF2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92" y="5211168"/>
                <a:ext cx="355073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BA1A4-C6F2-6202-D565-C90B0C8DC5A8}"/>
                  </a:ext>
                </a:extLst>
              </p:cNvPr>
              <p:cNvSpPr txBox="1"/>
              <p:nvPr/>
            </p:nvSpPr>
            <p:spPr>
              <a:xfrm>
                <a:off x="4158982" y="3789791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BA1A4-C6F2-6202-D565-C90B0C8DC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982" y="3789791"/>
                <a:ext cx="355073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B572F3-91B5-9D52-E4A0-90338D718028}"/>
                  </a:ext>
                </a:extLst>
              </p:cNvPr>
              <p:cNvSpPr txBox="1"/>
              <p:nvPr/>
            </p:nvSpPr>
            <p:spPr>
              <a:xfrm>
                <a:off x="4166491" y="5935445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B572F3-91B5-9D52-E4A0-90338D718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91" y="5935445"/>
                <a:ext cx="355073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B35378-F967-505D-AAD8-D9950E0E35D9}"/>
                  </a:ext>
                </a:extLst>
              </p:cNvPr>
              <p:cNvSpPr txBox="1"/>
              <p:nvPr/>
            </p:nvSpPr>
            <p:spPr>
              <a:xfrm>
                <a:off x="8128883" y="3793235"/>
                <a:ext cx="3930906" cy="1186041"/>
              </a:xfrm>
              <a:prstGeom prst="horizontalScroll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600" dirty="0">
                    <a:solidFill>
                      <a:srgbClr val="002060"/>
                    </a:solidFill>
                  </a:rPr>
                  <a:t>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6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N" sz="2600" b="1" dirty="0">
                    <a:solidFill>
                      <a:srgbClr val="0070C0"/>
                    </a:solidFill>
                  </a:rPr>
                  <a:t> </a:t>
                </a:r>
                <a:r>
                  <a:rPr lang="en-IN" sz="2600" dirty="0">
                    <a:solidFill>
                      <a:srgbClr val="002060"/>
                    </a:solidFill>
                  </a:rPr>
                  <a:t>is incident </a:t>
                </a:r>
                <a:r>
                  <a:rPr lang="en-IN" sz="2600" b="1" dirty="0">
                    <a:solidFill>
                      <a:schemeClr val="accent5">
                        <a:lumMod val="75000"/>
                      </a:schemeClr>
                    </a:solidFill>
                  </a:rPr>
                  <a:t>out</a:t>
                </a:r>
                <a:r>
                  <a:rPr lang="en-IN" sz="26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26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600" dirty="0">
                    <a:solidFill>
                      <a:srgbClr val="002060"/>
                    </a:solidFill>
                  </a:rPr>
                  <a:t>and incident</a:t>
                </a:r>
                <a:r>
                  <a:rPr lang="en-US" sz="26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600" b="1" dirty="0">
                    <a:solidFill>
                      <a:srgbClr val="00B853"/>
                    </a:solidFill>
                  </a:rPr>
                  <a:t>in</a:t>
                </a:r>
                <a:r>
                  <a:rPr lang="en-US" sz="26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600" dirty="0">
                    <a:solidFill>
                      <a:srgbClr val="002060"/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B35378-F967-505D-AAD8-D9950E0E3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883" y="3793235"/>
                <a:ext cx="3930906" cy="1186041"/>
              </a:xfrm>
              <a:prstGeom prst="horizontalScroll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C22C96B-B5BC-C11D-E254-363066BFCE13}"/>
                  </a:ext>
                </a:extLst>
              </p:cNvPr>
              <p:cNvSpPr txBox="1"/>
              <p:nvPr/>
            </p:nvSpPr>
            <p:spPr>
              <a:xfrm>
                <a:off x="4690431" y="5210686"/>
                <a:ext cx="6252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85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85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B853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C22C96B-B5BC-C11D-E254-363066BFC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431" y="5210686"/>
                <a:ext cx="625255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8A97D1-9B05-81E0-2035-A16A106132E1}"/>
                  </a:ext>
                </a:extLst>
              </p:cNvPr>
              <p:cNvSpPr txBox="1"/>
              <p:nvPr/>
            </p:nvSpPr>
            <p:spPr>
              <a:xfrm>
                <a:off x="4960613" y="5935445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8A97D1-9B05-81E0-2035-A16A10613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613" y="5935445"/>
                <a:ext cx="355073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8409384-C22E-0B5D-3A71-8ED4EBA25CF0}"/>
                  </a:ext>
                </a:extLst>
              </p:cNvPr>
              <p:cNvSpPr txBox="1"/>
              <p:nvPr/>
            </p:nvSpPr>
            <p:spPr>
              <a:xfrm>
                <a:off x="4965699" y="3789791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8409384-C22E-0B5D-3A71-8ED4EBA25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699" y="3789791"/>
                <a:ext cx="355073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F768AB3-84C7-DF03-FE92-36DA786991A4}"/>
                  </a:ext>
                </a:extLst>
              </p:cNvPr>
              <p:cNvSpPr txBox="1"/>
              <p:nvPr/>
            </p:nvSpPr>
            <p:spPr>
              <a:xfrm>
                <a:off x="4965699" y="4499803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F768AB3-84C7-DF03-FE92-36DA78699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699" y="4499803"/>
                <a:ext cx="355073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2883399-7452-1101-B8AC-65D60EA39274}"/>
                  </a:ext>
                </a:extLst>
              </p:cNvPr>
              <p:cNvSpPr txBox="1"/>
              <p:nvPr/>
            </p:nvSpPr>
            <p:spPr>
              <a:xfrm>
                <a:off x="8108517" y="3809799"/>
                <a:ext cx="3951272" cy="1186041"/>
              </a:xfrm>
              <a:prstGeom prst="horizontalScroll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600" dirty="0">
                    <a:solidFill>
                      <a:srgbClr val="002060"/>
                    </a:solidFill>
                  </a:rPr>
                  <a:t>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6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N" sz="2600" b="1" dirty="0">
                    <a:solidFill>
                      <a:srgbClr val="0070C0"/>
                    </a:solidFill>
                  </a:rPr>
                  <a:t> </a:t>
                </a:r>
                <a:r>
                  <a:rPr lang="en-IN" sz="2600" dirty="0">
                    <a:solidFill>
                      <a:srgbClr val="002060"/>
                    </a:solidFill>
                  </a:rPr>
                  <a:t>is incident </a:t>
                </a:r>
                <a:r>
                  <a:rPr lang="en-IN" sz="2600" b="1" dirty="0">
                    <a:solidFill>
                      <a:schemeClr val="accent5">
                        <a:lumMod val="75000"/>
                      </a:schemeClr>
                    </a:solidFill>
                  </a:rPr>
                  <a:t>out</a:t>
                </a:r>
                <a:r>
                  <a:rPr lang="en-IN" sz="26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26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600" dirty="0">
                    <a:solidFill>
                      <a:srgbClr val="002060"/>
                    </a:solidFill>
                  </a:rPr>
                  <a:t>and incident</a:t>
                </a:r>
                <a:r>
                  <a:rPr lang="en-US" sz="26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600" b="1" dirty="0">
                    <a:solidFill>
                      <a:srgbClr val="00B853"/>
                    </a:solidFill>
                  </a:rPr>
                  <a:t>in</a:t>
                </a:r>
                <a:r>
                  <a:rPr lang="en-US" sz="26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600" dirty="0">
                    <a:solidFill>
                      <a:srgbClr val="002060"/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2883399-7452-1101-B8AC-65D60EA39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517" y="3809799"/>
                <a:ext cx="3951272" cy="1186041"/>
              </a:xfrm>
              <a:prstGeom prst="horizontalScroll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3D75427-A856-64C1-85DA-39BD7DB43069}"/>
                  </a:ext>
                </a:extLst>
              </p:cNvPr>
              <p:cNvSpPr txBox="1"/>
              <p:nvPr/>
            </p:nvSpPr>
            <p:spPr>
              <a:xfrm>
                <a:off x="5494804" y="3780748"/>
                <a:ext cx="6253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85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85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B853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3D75427-A856-64C1-85DA-39BD7DB43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804" y="3780748"/>
                <a:ext cx="625391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382D830-B3E4-1EC6-4AF2-D17BD63F1E41}"/>
                  </a:ext>
                </a:extLst>
              </p:cNvPr>
              <p:cNvSpPr txBox="1"/>
              <p:nvPr/>
            </p:nvSpPr>
            <p:spPr>
              <a:xfrm>
                <a:off x="5768731" y="5941574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382D830-B3E4-1EC6-4AF2-D17BD63F1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731" y="5941574"/>
                <a:ext cx="355073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4C56A8B-0684-4821-59DD-DCD1D9B070A0}"/>
                  </a:ext>
                </a:extLst>
              </p:cNvPr>
              <p:cNvSpPr txBox="1"/>
              <p:nvPr/>
            </p:nvSpPr>
            <p:spPr>
              <a:xfrm>
                <a:off x="5772416" y="4521880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4C56A8B-0684-4821-59DD-DCD1D9B07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416" y="4521880"/>
                <a:ext cx="355073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C38E26E-9787-0D3B-099E-101C8FCEA766}"/>
                  </a:ext>
                </a:extLst>
              </p:cNvPr>
              <p:cNvSpPr txBox="1"/>
              <p:nvPr/>
            </p:nvSpPr>
            <p:spPr>
              <a:xfrm>
                <a:off x="5762457" y="5210451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C38E26E-9787-0D3B-099E-101C8FCEA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457" y="5210451"/>
                <a:ext cx="355073" cy="5232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DF68AD9-EC43-FAB9-FFFC-38C8132EC01D}"/>
                  </a:ext>
                </a:extLst>
              </p:cNvPr>
              <p:cNvSpPr txBox="1"/>
              <p:nvPr/>
            </p:nvSpPr>
            <p:spPr>
              <a:xfrm>
                <a:off x="8128884" y="3825103"/>
                <a:ext cx="3930906" cy="1186041"/>
              </a:xfrm>
              <a:prstGeom prst="horizontalScroll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600" dirty="0">
                    <a:solidFill>
                      <a:srgbClr val="002060"/>
                    </a:solidFill>
                  </a:rPr>
                  <a:t>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6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IN" sz="2600" b="1" dirty="0">
                    <a:solidFill>
                      <a:srgbClr val="0070C0"/>
                    </a:solidFill>
                  </a:rPr>
                  <a:t> </a:t>
                </a:r>
                <a:r>
                  <a:rPr lang="en-IN" sz="2600" dirty="0">
                    <a:solidFill>
                      <a:srgbClr val="002060"/>
                    </a:solidFill>
                  </a:rPr>
                  <a:t>is incident </a:t>
                </a:r>
                <a:r>
                  <a:rPr lang="en-IN" sz="2600" b="1" dirty="0">
                    <a:solidFill>
                      <a:schemeClr val="accent5">
                        <a:lumMod val="75000"/>
                      </a:schemeClr>
                    </a:solidFill>
                  </a:rPr>
                  <a:t>out</a:t>
                </a:r>
                <a:r>
                  <a:rPr lang="en-IN" sz="26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26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600" dirty="0">
                    <a:solidFill>
                      <a:srgbClr val="002060"/>
                    </a:solidFill>
                  </a:rPr>
                  <a:t>and incident</a:t>
                </a:r>
                <a:r>
                  <a:rPr lang="en-US" sz="26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600" b="1" dirty="0">
                    <a:solidFill>
                      <a:srgbClr val="00B853"/>
                    </a:solidFill>
                  </a:rPr>
                  <a:t>in</a:t>
                </a:r>
                <a:r>
                  <a:rPr lang="en-US" sz="26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600" dirty="0">
                    <a:solidFill>
                      <a:srgbClr val="002060"/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DF68AD9-EC43-FAB9-FFFC-38C8132EC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884" y="3825103"/>
                <a:ext cx="3930906" cy="1186041"/>
              </a:xfrm>
              <a:prstGeom prst="horizontalScroll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8BEE123-D591-7BEC-A181-ECBC82453201}"/>
                  </a:ext>
                </a:extLst>
              </p:cNvPr>
              <p:cNvSpPr txBox="1"/>
              <p:nvPr/>
            </p:nvSpPr>
            <p:spPr>
              <a:xfrm>
                <a:off x="6278051" y="4513451"/>
                <a:ext cx="6156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85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85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B853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8BEE123-D591-7BEC-A181-ECBC82453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051" y="4513451"/>
                <a:ext cx="615691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71D8F66-5CE4-DDC4-9943-8CA9C12B30F1}"/>
                  </a:ext>
                </a:extLst>
              </p:cNvPr>
              <p:cNvSpPr txBox="1"/>
              <p:nvPr/>
            </p:nvSpPr>
            <p:spPr>
              <a:xfrm>
                <a:off x="6556737" y="5935445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71D8F66-5CE4-DDC4-9943-8CA9C12B3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737" y="5935445"/>
                <a:ext cx="355073" cy="5232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E24A983-41D4-F52B-EC60-C88EE85F7F2F}"/>
                  </a:ext>
                </a:extLst>
              </p:cNvPr>
              <p:cNvSpPr txBox="1"/>
              <p:nvPr/>
            </p:nvSpPr>
            <p:spPr>
              <a:xfrm>
                <a:off x="6556736" y="3796791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E24A983-41D4-F52B-EC60-C88EE85F7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736" y="3796791"/>
                <a:ext cx="355073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EF27D47-2AFA-E3BF-C3AF-4E591A7A837A}"/>
                  </a:ext>
                </a:extLst>
              </p:cNvPr>
              <p:cNvSpPr txBox="1"/>
              <p:nvPr/>
            </p:nvSpPr>
            <p:spPr>
              <a:xfrm>
                <a:off x="6542868" y="5210451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EF27D47-2AFA-E3BF-C3AF-4E591A7A8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868" y="5210451"/>
                <a:ext cx="355073" cy="5232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B268BDA-11D6-7B25-E3A9-73DF3AE11ADF}"/>
                  </a:ext>
                </a:extLst>
              </p:cNvPr>
              <p:cNvSpPr txBox="1"/>
              <p:nvPr/>
            </p:nvSpPr>
            <p:spPr>
              <a:xfrm>
                <a:off x="8135964" y="3808263"/>
                <a:ext cx="3910175" cy="1186041"/>
              </a:xfrm>
              <a:prstGeom prst="horizontalScroll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600" dirty="0">
                    <a:solidFill>
                      <a:srgbClr val="002060"/>
                    </a:solidFill>
                  </a:rPr>
                  <a:t>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6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IN" sz="2600" b="1" dirty="0">
                    <a:solidFill>
                      <a:srgbClr val="0070C0"/>
                    </a:solidFill>
                  </a:rPr>
                  <a:t> </a:t>
                </a:r>
                <a:r>
                  <a:rPr lang="en-IN" sz="2600" dirty="0">
                    <a:solidFill>
                      <a:srgbClr val="002060"/>
                    </a:solidFill>
                  </a:rPr>
                  <a:t>is incident </a:t>
                </a:r>
                <a:r>
                  <a:rPr lang="en-IN" sz="2600" b="1" dirty="0">
                    <a:solidFill>
                      <a:schemeClr val="accent5">
                        <a:lumMod val="75000"/>
                      </a:schemeClr>
                    </a:solidFill>
                  </a:rPr>
                  <a:t>out</a:t>
                </a:r>
                <a:r>
                  <a:rPr lang="en-IN" sz="26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6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600" dirty="0">
                    <a:solidFill>
                      <a:srgbClr val="002060"/>
                    </a:solidFill>
                  </a:rPr>
                  <a:t>and incident</a:t>
                </a:r>
                <a:r>
                  <a:rPr lang="en-US" sz="26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600" b="1" dirty="0">
                    <a:solidFill>
                      <a:srgbClr val="00B853"/>
                    </a:solidFill>
                  </a:rPr>
                  <a:t>in</a:t>
                </a:r>
                <a:r>
                  <a:rPr lang="en-US" sz="26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600" dirty="0">
                    <a:solidFill>
                      <a:srgbClr val="002060"/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B268BDA-11D6-7B25-E3A9-73DF3AE11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964" y="3808263"/>
                <a:ext cx="3910175" cy="1186041"/>
              </a:xfrm>
              <a:prstGeom prst="horizontalScroll">
                <a:avLst/>
              </a:prstGeom>
              <a:blipFill>
                <a:blip r:embed="rId50"/>
                <a:stretch>
                  <a:fillRect r="-3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AB3877D-EA51-A04E-67DB-70D188B7014C}"/>
                  </a:ext>
                </a:extLst>
              </p:cNvPr>
              <p:cNvSpPr txBox="1"/>
              <p:nvPr/>
            </p:nvSpPr>
            <p:spPr>
              <a:xfrm>
                <a:off x="7388991" y="5210451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AB3877D-EA51-A04E-67DB-70D188B7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991" y="5210451"/>
                <a:ext cx="355073" cy="52322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17A0D9D-DBB8-5EDE-E3C9-4B8C45943E31}"/>
                  </a:ext>
                </a:extLst>
              </p:cNvPr>
              <p:cNvSpPr txBox="1"/>
              <p:nvPr/>
            </p:nvSpPr>
            <p:spPr>
              <a:xfrm>
                <a:off x="7151600" y="5933394"/>
                <a:ext cx="6579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85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85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B853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17A0D9D-DBB8-5EDE-E3C9-4B8C45943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600" y="5933394"/>
                <a:ext cx="657919" cy="523220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F72A735-1CC4-3E0D-6701-764E5E16F311}"/>
                  </a:ext>
                </a:extLst>
              </p:cNvPr>
              <p:cNvSpPr txBox="1"/>
              <p:nvPr/>
            </p:nvSpPr>
            <p:spPr>
              <a:xfrm>
                <a:off x="7402639" y="3796791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F72A735-1CC4-3E0D-6701-764E5E16F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639" y="3796791"/>
                <a:ext cx="355073" cy="523220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E7C12EF-DFD6-C965-2EE6-C6127A624A7A}"/>
                  </a:ext>
                </a:extLst>
              </p:cNvPr>
              <p:cNvSpPr txBox="1"/>
              <p:nvPr/>
            </p:nvSpPr>
            <p:spPr>
              <a:xfrm>
                <a:off x="7401627" y="4509895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E7C12EF-DFD6-C965-2EE6-C6127A624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627" y="4509895"/>
                <a:ext cx="355073" cy="523220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5C4D8B5-D23F-F626-0A42-D8422B7421E1}"/>
              </a:ext>
            </a:extLst>
          </p:cNvPr>
          <p:cNvSpPr/>
          <p:nvPr/>
        </p:nvSpPr>
        <p:spPr>
          <a:xfrm>
            <a:off x="192883" y="819272"/>
            <a:ext cx="1723630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EF2FADA-EF75-A597-6457-137967E65DAC}"/>
              </a:ext>
            </a:extLst>
          </p:cNvPr>
          <p:cNvSpPr/>
          <p:nvPr/>
        </p:nvSpPr>
        <p:spPr>
          <a:xfrm>
            <a:off x="1941417" y="815403"/>
            <a:ext cx="6330386" cy="10501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Find an incidence matrix</a:t>
            </a: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for the following directed graph.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BCE8994-E957-2DBB-5397-BA15E35821B2}"/>
              </a:ext>
            </a:extLst>
          </p:cNvPr>
          <p:cNvSpPr/>
          <p:nvPr/>
        </p:nvSpPr>
        <p:spPr>
          <a:xfrm>
            <a:off x="187055" y="2010070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C8FF5C-B9D4-BECD-84DA-0BEBBCF190FB}"/>
              </a:ext>
            </a:extLst>
          </p:cNvPr>
          <p:cNvSpPr/>
          <p:nvPr/>
        </p:nvSpPr>
        <p:spPr>
          <a:xfrm>
            <a:off x="1926254" y="2060504"/>
            <a:ext cx="6179987" cy="6946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just">
              <a:lnSpc>
                <a:spcPct val="130000"/>
              </a:lnSpc>
              <a:spcBef>
                <a:spcPts val="1000"/>
              </a:spcBef>
              <a:buClr>
                <a:srgbClr val="B84742"/>
              </a:buClr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The </a:t>
            </a:r>
            <a:r>
              <a:rPr lang="en-US" sz="2800" dirty="0">
                <a:solidFill>
                  <a:srgbClr val="002060"/>
                </a:solidFill>
              </a:rPr>
              <a:t>incidence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matrix</a:t>
            </a: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of the given graph is 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15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"/>
                            </p:stCondLst>
                            <p:childTnLst>
                              <p:par>
                                <p:cTn id="2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00"/>
                            </p:stCondLst>
                            <p:childTnLst>
                              <p:par>
                                <p:cTn id="2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75" grpId="0"/>
      <p:bldP spid="76" grpId="0" animBg="1"/>
      <p:bldP spid="77" grpId="0" animBg="1"/>
      <p:bldP spid="78" grpId="0" animBg="1"/>
      <p:bldP spid="79" grpId="0"/>
      <p:bldP spid="80" grpId="0"/>
      <p:bldP spid="81" grpId="0"/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2" grpId="0"/>
      <p:bldP spid="15" grpId="0"/>
      <p:bldP spid="22" grpId="0"/>
      <p:bldP spid="23" grpId="0"/>
      <p:bldP spid="24" grpId="0"/>
      <p:bldP spid="35" grpId="0"/>
      <p:bldP spid="40" grpId="0"/>
      <p:bldP spid="44" grpId="0"/>
      <p:bldP spid="48" grpId="0"/>
      <p:bldP spid="11" grpId="0" animBg="1"/>
      <p:bldP spid="11" grpId="1" animBg="1"/>
      <p:bldP spid="28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6" grpId="0" animBg="1"/>
      <p:bldP spid="66" grpId="1" animBg="1"/>
      <p:bldP spid="68" grpId="0"/>
      <p:bldP spid="69" grpId="0"/>
      <p:bldP spid="70" grpId="0"/>
      <p:bldP spid="71" grpId="0"/>
      <p:bldP spid="72" grpId="0" animBg="1"/>
      <p:bldP spid="72" grpId="1" animBg="1"/>
      <p:bldP spid="73" grpId="0"/>
      <p:bldP spid="74" grpId="0"/>
      <p:bldP spid="82" grpId="0"/>
      <p:bldP spid="83" grpId="0"/>
      <p:bldP spid="84" grpId="0" animBg="1"/>
      <p:bldP spid="84" grpId="1" animBg="1"/>
      <p:bldP spid="85" grpId="0"/>
      <p:bldP spid="86" grpId="0"/>
      <p:bldP spid="87" grpId="0"/>
      <p:bldP spid="88" grpId="0"/>
      <p:bldP spid="89" grpId="0" animBg="1"/>
      <p:bldP spid="89" grpId="1" animBg="1"/>
      <p:bldP spid="90" grpId="0"/>
      <p:bldP spid="91" grpId="0"/>
      <p:bldP spid="92" grpId="0"/>
      <p:bldP spid="93" grpId="0"/>
      <p:bldP spid="94" grpId="0" animBg="1"/>
      <p:bldP spid="94" grpId="1" animBg="1"/>
      <p:bldP spid="95" grpId="0"/>
      <p:bldP spid="96" grpId="0"/>
      <p:bldP spid="97" grpId="0"/>
      <p:bldP spid="98" grpId="0"/>
      <p:bldP spid="41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8E0D4-DB31-76B6-188A-4B848373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Observations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89B244-D800-E5E8-203F-746B0DB847EA}"/>
              </a:ext>
            </a:extLst>
          </p:cNvPr>
          <p:cNvSpPr txBox="1">
            <a:spLocks/>
          </p:cNvSpPr>
          <p:nvPr/>
        </p:nvSpPr>
        <p:spPr>
          <a:xfrm>
            <a:off x="152116" y="643087"/>
            <a:ext cx="3819383" cy="71120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b="1" u="sng" dirty="0">
                <a:solidFill>
                  <a:schemeClr val="accent6">
                    <a:lumMod val="75000"/>
                  </a:schemeClr>
                </a:solidFill>
              </a:rPr>
              <a:t>For the Undirected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BB9A9BE7-BA4F-41A8-D0BA-535754C063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116" y="1284702"/>
                <a:ext cx="11969656" cy="117579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Since every edge is incident on exactly two vertices, each column of incidence matrix has exactly two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s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BB9A9BE7-BA4F-41A8-D0BA-535754C06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16" y="1284702"/>
                <a:ext cx="11969656" cy="1175795"/>
              </a:xfrm>
              <a:prstGeom prst="rect">
                <a:avLst/>
              </a:prstGeom>
              <a:blipFill>
                <a:blip r:embed="rId2"/>
                <a:stretch>
                  <a:fillRect l="-968" r="-1019" b="-1347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8E8EB90A-4DEF-2B5F-97C7-26E675F4F5F9}"/>
              </a:ext>
            </a:extLst>
          </p:cNvPr>
          <p:cNvSpPr txBox="1">
            <a:spLocks/>
          </p:cNvSpPr>
          <p:nvPr/>
        </p:nvSpPr>
        <p:spPr>
          <a:xfrm>
            <a:off x="152116" y="3616083"/>
            <a:ext cx="11969656" cy="11757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30000"/>
              </a:lnSpc>
            </a:pPr>
            <a:r>
              <a:rPr lang="en-US" sz="2800" dirty="0">
                <a:solidFill>
                  <a:srgbClr val="002060"/>
                </a:solidFill>
              </a:rPr>
              <a:t>The columns corresponding to parallel edges </a:t>
            </a:r>
            <a:r>
              <a:rPr lang="en-IN" sz="2800" dirty="0">
                <a:solidFill>
                  <a:srgbClr val="002060"/>
                </a:solidFill>
              </a:rPr>
              <a:t>in an incidence matrix are always same.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8F023414-3A39-3219-58DB-5DA92EBD80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107" y="2349969"/>
                <a:ext cx="11967665" cy="71120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The number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s in each row equals the degree of the corresponding vertex. </a:t>
                </a: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8F023414-3A39-3219-58DB-5DA92EBD8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07" y="2349969"/>
                <a:ext cx="11967665" cy="711202"/>
              </a:xfrm>
              <a:prstGeom prst="rect">
                <a:avLst/>
              </a:prstGeom>
              <a:blipFill>
                <a:blip r:embed="rId3"/>
                <a:stretch>
                  <a:fillRect l="-917" b="-1623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D11B1A2-766E-D8F6-7A29-26FFC211B705}"/>
              </a:ext>
            </a:extLst>
          </p:cNvPr>
          <p:cNvSpPr txBox="1">
            <a:spLocks/>
          </p:cNvSpPr>
          <p:nvPr/>
        </p:nvSpPr>
        <p:spPr>
          <a:xfrm>
            <a:off x="154107" y="2976638"/>
            <a:ext cx="11967665" cy="71120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A row with all the entries zero in an incidence matrix represents isolated vertex.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07EEA-29FA-E38D-38C7-C62074B7C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553843"/>
            <a:ext cx="3521380" cy="1968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CD5E7A-79F1-8FF2-FE44-74C062AD4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131" y="4422333"/>
            <a:ext cx="2686805" cy="210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0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23" grpId="0"/>
      <p:bldP spid="6" grpId="0"/>
      <p:bldP spid="7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Method:6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Example:6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EE5C5F1-F145-410B-A9C7-0850B749B41C}"/>
              </a:ext>
            </a:extLst>
          </p:cNvPr>
          <p:cNvSpPr/>
          <p:nvPr/>
        </p:nvSpPr>
        <p:spPr>
          <a:xfrm>
            <a:off x="1969553" y="799090"/>
            <a:ext cx="9608158" cy="647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lang="en-US" sz="2800" dirty="0">
                <a:solidFill>
                  <a:srgbClr val="002060"/>
                </a:solidFill>
                <a:latin typeface="Roboto Condensed"/>
              </a:rPr>
              <a:t>Determine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the incidence matrix</a:t>
            </a: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for the following directed graph.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Example:6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3B9525B-B7C3-9576-A17F-D0944FF84C16}"/>
              </a:ext>
            </a:extLst>
          </p:cNvPr>
          <p:cNvSpPr/>
          <p:nvPr/>
        </p:nvSpPr>
        <p:spPr>
          <a:xfrm>
            <a:off x="187055" y="1799280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127EA63-341E-D794-3C22-B645803049D5}"/>
              </a:ext>
            </a:extLst>
          </p:cNvPr>
          <p:cNvSpPr/>
          <p:nvPr/>
        </p:nvSpPr>
        <p:spPr>
          <a:xfrm>
            <a:off x="1983621" y="1800633"/>
            <a:ext cx="6239437" cy="11719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The incidence matrix</a:t>
            </a: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of the given directed graph is 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0" name="Left Bracket 39">
            <a:extLst>
              <a:ext uri="{FF2B5EF4-FFF2-40B4-BE49-F238E27FC236}">
                <a16:creationId xmlns:a16="http://schemas.microsoft.com/office/drawing/2014/main" id="{BE971801-0246-EC8A-F2AD-4F42518452D9}"/>
              </a:ext>
            </a:extLst>
          </p:cNvPr>
          <p:cNvSpPr/>
          <p:nvPr/>
        </p:nvSpPr>
        <p:spPr>
          <a:xfrm>
            <a:off x="3268033" y="3720477"/>
            <a:ext cx="420529" cy="2671030"/>
          </a:xfrm>
          <a:prstGeom prst="leftBracket">
            <a:avLst>
              <a:gd name="adj" fmla="val 0"/>
            </a:avLst>
          </a:prstGeom>
          <a:noFill/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F2415EBD-23E5-0F05-81A9-9BA848AC8971}"/>
              </a:ext>
            </a:extLst>
          </p:cNvPr>
          <p:cNvSpPr/>
          <p:nvPr/>
        </p:nvSpPr>
        <p:spPr>
          <a:xfrm rot="10800000">
            <a:off x="8026853" y="3707674"/>
            <a:ext cx="420528" cy="2720464"/>
          </a:xfrm>
          <a:prstGeom prst="leftBracket">
            <a:avLst>
              <a:gd name="adj" fmla="val 0"/>
            </a:avLst>
          </a:prstGeom>
          <a:noFill/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74C597-1172-97F9-CE85-3C974C17B100}"/>
                  </a:ext>
                </a:extLst>
              </p:cNvPr>
              <p:cNvSpPr txBox="1"/>
              <p:nvPr/>
            </p:nvSpPr>
            <p:spPr>
              <a:xfrm>
                <a:off x="187055" y="4850721"/>
                <a:ext cx="9223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74C597-1172-97F9-CE85-3C974C17B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55" y="4850721"/>
                <a:ext cx="92236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6BC2B20-6DEF-9206-45DE-20E2660FE2E3}"/>
                  </a:ext>
                </a:extLst>
              </p:cNvPr>
              <p:cNvSpPr txBox="1"/>
              <p:nvPr/>
            </p:nvSpPr>
            <p:spPr>
              <a:xfrm>
                <a:off x="971433" y="4800231"/>
                <a:ext cx="1847234" cy="647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ij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IN" sz="28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8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6BC2B20-6DEF-9206-45DE-20E2660FE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433" y="4800231"/>
                <a:ext cx="1847234" cy="647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B7DC139-8332-AB37-A275-7285540561B2}"/>
                  </a:ext>
                </a:extLst>
              </p:cNvPr>
              <p:cNvSpPr txBox="1"/>
              <p:nvPr/>
            </p:nvSpPr>
            <p:spPr>
              <a:xfrm>
                <a:off x="3355826" y="3038239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B7DC139-8332-AB37-A275-728554056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826" y="3038239"/>
                <a:ext cx="5493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DAA84C0-36E1-DC16-2E91-C059B1058468}"/>
                  </a:ext>
                </a:extLst>
              </p:cNvPr>
              <p:cNvSpPr txBox="1"/>
              <p:nvPr/>
            </p:nvSpPr>
            <p:spPr>
              <a:xfrm>
                <a:off x="4016236" y="3035652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DAA84C0-36E1-DC16-2E91-C059B1058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236" y="3035652"/>
                <a:ext cx="54937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1EA79E7-3F06-99C1-DFE5-70F74473D725}"/>
                  </a:ext>
                </a:extLst>
              </p:cNvPr>
              <p:cNvSpPr txBox="1"/>
              <p:nvPr/>
            </p:nvSpPr>
            <p:spPr>
              <a:xfrm>
                <a:off x="4648685" y="3035652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1EA79E7-3F06-99C1-DFE5-70F74473D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685" y="3035652"/>
                <a:ext cx="54937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376A128-F7F6-59A6-F098-6A86B3099605}"/>
                  </a:ext>
                </a:extLst>
              </p:cNvPr>
              <p:cNvSpPr txBox="1"/>
              <p:nvPr/>
            </p:nvSpPr>
            <p:spPr>
              <a:xfrm>
                <a:off x="5258562" y="3042120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376A128-F7F6-59A6-F098-6A86B3099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562" y="3042120"/>
                <a:ext cx="5493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00FF4EC-8251-D1A7-7DAB-ED2A58F63886}"/>
                  </a:ext>
                </a:extLst>
              </p:cNvPr>
              <p:cNvSpPr txBox="1"/>
              <p:nvPr/>
            </p:nvSpPr>
            <p:spPr>
              <a:xfrm>
                <a:off x="2669306" y="3643940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00FF4EC-8251-D1A7-7DAB-ED2A58F63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306" y="3643940"/>
                <a:ext cx="54937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DAA95EA-E670-6F9A-D4BC-8DDA80E04A5F}"/>
                  </a:ext>
                </a:extLst>
              </p:cNvPr>
              <p:cNvSpPr txBox="1"/>
              <p:nvPr/>
            </p:nvSpPr>
            <p:spPr>
              <a:xfrm>
                <a:off x="2653346" y="4383877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DAA95EA-E670-6F9A-D4BC-8DDA80E04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346" y="4383877"/>
                <a:ext cx="54937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01C0A3C-71B0-D140-C11D-D58F96F2E155}"/>
                  </a:ext>
                </a:extLst>
              </p:cNvPr>
              <p:cNvSpPr txBox="1"/>
              <p:nvPr/>
            </p:nvSpPr>
            <p:spPr>
              <a:xfrm>
                <a:off x="2651350" y="5120096"/>
                <a:ext cx="5232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01C0A3C-71B0-D140-C11D-D58F96F2E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350" y="5120096"/>
                <a:ext cx="52327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317A2D4-5AA5-A97A-E25B-38B96A1710EF}"/>
                  </a:ext>
                </a:extLst>
              </p:cNvPr>
              <p:cNvSpPr txBox="1"/>
              <p:nvPr/>
            </p:nvSpPr>
            <p:spPr>
              <a:xfrm>
                <a:off x="2669306" y="5868287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317A2D4-5AA5-A97A-E25B-38B96A171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306" y="5868287"/>
                <a:ext cx="54937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9E4D0F0-0DF0-D1F1-DD96-E30234A3FB6C}"/>
                  </a:ext>
                </a:extLst>
              </p:cNvPr>
              <p:cNvSpPr txBox="1"/>
              <p:nvPr/>
            </p:nvSpPr>
            <p:spPr>
              <a:xfrm>
                <a:off x="3406229" y="3732949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9E4D0F0-0DF0-D1F1-DD96-E30234A3F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229" y="3732949"/>
                <a:ext cx="35507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0C8A734-B2E0-A510-7D6F-C077F349418A}"/>
                  </a:ext>
                </a:extLst>
              </p:cNvPr>
              <p:cNvSpPr txBox="1"/>
              <p:nvPr/>
            </p:nvSpPr>
            <p:spPr>
              <a:xfrm>
                <a:off x="3209077" y="4457708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0C8A734-B2E0-A510-7D6F-C077F3494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077" y="4457708"/>
                <a:ext cx="54937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601F904-F0D0-7966-DDC2-E94D11491BED}"/>
                  </a:ext>
                </a:extLst>
              </p:cNvPr>
              <p:cNvSpPr txBox="1"/>
              <p:nvPr/>
            </p:nvSpPr>
            <p:spPr>
              <a:xfrm>
                <a:off x="3400533" y="5182467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601F904-F0D0-7966-DDC2-E94D11491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533" y="5182467"/>
                <a:ext cx="35507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597EA40-759E-7347-B114-E54C5DD46B6A}"/>
                  </a:ext>
                </a:extLst>
              </p:cNvPr>
              <p:cNvSpPr txBox="1"/>
              <p:nvPr/>
            </p:nvSpPr>
            <p:spPr>
              <a:xfrm>
                <a:off x="3397685" y="5907226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597EA40-759E-7347-B114-E54C5DD46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685" y="5907226"/>
                <a:ext cx="35507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F084990-5633-9A5C-E819-A71C8BD6D40A}"/>
                  </a:ext>
                </a:extLst>
              </p:cNvPr>
              <p:cNvSpPr txBox="1"/>
              <p:nvPr/>
            </p:nvSpPr>
            <p:spPr>
              <a:xfrm>
                <a:off x="5887068" y="3041271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F084990-5633-9A5C-E819-A71C8BD6D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068" y="3041271"/>
                <a:ext cx="54937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E55E740-A38B-A8A3-2070-BF13E40E72FC}"/>
                  </a:ext>
                </a:extLst>
              </p:cNvPr>
              <p:cNvSpPr txBox="1"/>
              <p:nvPr/>
            </p:nvSpPr>
            <p:spPr>
              <a:xfrm>
                <a:off x="6552266" y="3054112"/>
                <a:ext cx="5795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E55E740-A38B-A8A3-2070-BF13E40E7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266" y="3054112"/>
                <a:ext cx="57953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B00566C-C02C-F63E-9B42-044B6FA0452A}"/>
                  </a:ext>
                </a:extLst>
              </p:cNvPr>
              <p:cNvSpPr txBox="1"/>
              <p:nvPr/>
            </p:nvSpPr>
            <p:spPr>
              <a:xfrm>
                <a:off x="3825246" y="4457708"/>
                <a:ext cx="6365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B00566C-C02C-F63E-9B42-044B6FA04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246" y="4457708"/>
                <a:ext cx="636518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A9538BC-21AC-4884-5323-F371B62AFA38}"/>
                  </a:ext>
                </a:extLst>
              </p:cNvPr>
              <p:cNvSpPr txBox="1"/>
              <p:nvPr/>
            </p:nvSpPr>
            <p:spPr>
              <a:xfrm>
                <a:off x="4096991" y="5193268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A9538BC-21AC-4884-5323-F371B62AF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991" y="5193268"/>
                <a:ext cx="35507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2681F18-9149-8C78-3409-57C09C4364D0}"/>
                  </a:ext>
                </a:extLst>
              </p:cNvPr>
              <p:cNvSpPr txBox="1"/>
              <p:nvPr/>
            </p:nvSpPr>
            <p:spPr>
              <a:xfrm>
                <a:off x="4090227" y="3754668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2681F18-9149-8C78-3409-57C09C436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227" y="3754668"/>
                <a:ext cx="35507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E7DEA1D-58A7-DD76-4C43-2E8D983588E8}"/>
                  </a:ext>
                </a:extLst>
              </p:cNvPr>
              <p:cNvSpPr txBox="1"/>
              <p:nvPr/>
            </p:nvSpPr>
            <p:spPr>
              <a:xfrm>
                <a:off x="4096990" y="5917545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E7DEA1D-58A7-DD76-4C43-2E8D98358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990" y="5917545"/>
                <a:ext cx="35507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ABFD6F1-6E52-DB0D-ABCB-CDA037753CDD}"/>
                  </a:ext>
                </a:extLst>
              </p:cNvPr>
              <p:cNvSpPr txBox="1"/>
              <p:nvPr/>
            </p:nvSpPr>
            <p:spPr>
              <a:xfrm>
                <a:off x="4461765" y="5194907"/>
                <a:ext cx="6143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ABFD6F1-6E52-DB0D-ABCB-CDA037753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765" y="5194907"/>
                <a:ext cx="61438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CB8E581-BB7B-C05F-607A-212C453C1931}"/>
                  </a:ext>
                </a:extLst>
              </p:cNvPr>
              <p:cNvSpPr txBox="1"/>
              <p:nvPr/>
            </p:nvSpPr>
            <p:spPr>
              <a:xfrm>
                <a:off x="4721904" y="5904919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CB8E581-BB7B-C05F-607A-212C453C1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904" y="5904919"/>
                <a:ext cx="35507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C43E729-A265-F74F-91DC-24A1E64E975C}"/>
                  </a:ext>
                </a:extLst>
              </p:cNvPr>
              <p:cNvSpPr txBox="1"/>
              <p:nvPr/>
            </p:nvSpPr>
            <p:spPr>
              <a:xfrm>
                <a:off x="4726990" y="3759265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C43E729-A265-F74F-91DC-24A1E64E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990" y="3759265"/>
                <a:ext cx="35507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DB26DE8-A6DC-4BF0-2D08-E337A940D120}"/>
                  </a:ext>
                </a:extLst>
              </p:cNvPr>
              <p:cNvSpPr txBox="1"/>
              <p:nvPr/>
            </p:nvSpPr>
            <p:spPr>
              <a:xfrm>
                <a:off x="4726990" y="4469277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DB26DE8-A6DC-4BF0-2D08-E337A940D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990" y="4469277"/>
                <a:ext cx="35507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343C92E-3203-2AA4-8042-8DCD6B0A6E60}"/>
                  </a:ext>
                </a:extLst>
              </p:cNvPr>
              <p:cNvSpPr txBox="1"/>
              <p:nvPr/>
            </p:nvSpPr>
            <p:spPr>
              <a:xfrm>
                <a:off x="5338811" y="3754668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343C92E-3203-2AA4-8042-8DCD6B0A6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811" y="3754668"/>
                <a:ext cx="355073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834DE78-C602-7102-5554-C8806DD7B234}"/>
                  </a:ext>
                </a:extLst>
              </p:cNvPr>
              <p:cNvSpPr txBox="1"/>
              <p:nvPr/>
            </p:nvSpPr>
            <p:spPr>
              <a:xfrm>
                <a:off x="5076148" y="5915494"/>
                <a:ext cx="6213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834DE78-C602-7102-5554-C8806DD7B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48" y="5915494"/>
                <a:ext cx="621346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6E0A156-02FA-8609-F8B6-7D2A4C66AFF7}"/>
                  </a:ext>
                </a:extLst>
              </p:cNvPr>
              <p:cNvSpPr txBox="1"/>
              <p:nvPr/>
            </p:nvSpPr>
            <p:spPr>
              <a:xfrm>
                <a:off x="5346105" y="4495800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6E0A156-02FA-8609-F8B6-7D2A4C66A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105" y="4495800"/>
                <a:ext cx="355073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7CAA23-8BF3-0262-2044-B6F7169890C8}"/>
                  </a:ext>
                </a:extLst>
              </p:cNvPr>
              <p:cNvSpPr txBox="1"/>
              <p:nvPr/>
            </p:nvSpPr>
            <p:spPr>
              <a:xfrm>
                <a:off x="5335387" y="5202946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7CAA23-8BF3-0262-2044-B6F716989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387" y="5202946"/>
                <a:ext cx="355073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B9C18F1-270C-5762-1B4F-5FA1CAB08A0E}"/>
                  </a:ext>
                </a:extLst>
              </p:cNvPr>
              <p:cNvSpPr txBox="1"/>
              <p:nvPr/>
            </p:nvSpPr>
            <p:spPr>
              <a:xfrm>
                <a:off x="5949943" y="4519970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B9C18F1-270C-5762-1B4F-5FA1CAB08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943" y="4519970"/>
                <a:ext cx="355073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520C02F-6027-ACF8-6E19-B79D62320DA2}"/>
                  </a:ext>
                </a:extLst>
              </p:cNvPr>
              <p:cNvSpPr txBox="1"/>
              <p:nvPr/>
            </p:nvSpPr>
            <p:spPr>
              <a:xfrm>
                <a:off x="5697495" y="5915494"/>
                <a:ext cx="6075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520C02F-6027-ACF8-6E19-B79D62320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495" y="5915494"/>
                <a:ext cx="607522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345CFA8-2B7B-1791-16B6-C29AD21F2DFD}"/>
                  </a:ext>
                </a:extLst>
              </p:cNvPr>
              <p:cNvSpPr txBox="1"/>
              <p:nvPr/>
            </p:nvSpPr>
            <p:spPr>
              <a:xfrm>
                <a:off x="5967873" y="3767158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345CFA8-2B7B-1791-16B6-C29AD21F2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873" y="3767158"/>
                <a:ext cx="355073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0F62597-7844-0427-5740-EB4314998A13}"/>
                  </a:ext>
                </a:extLst>
              </p:cNvPr>
              <p:cNvSpPr txBox="1"/>
              <p:nvPr/>
            </p:nvSpPr>
            <p:spPr>
              <a:xfrm>
                <a:off x="5967873" y="5207886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0F62597-7844-0427-5740-EB4314998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873" y="5207886"/>
                <a:ext cx="355073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1F94D8D-A87F-477A-D9A5-26D663A02794}"/>
                  </a:ext>
                </a:extLst>
              </p:cNvPr>
              <p:cNvSpPr txBox="1"/>
              <p:nvPr/>
            </p:nvSpPr>
            <p:spPr>
              <a:xfrm>
                <a:off x="6620950" y="5216595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1F94D8D-A87F-477A-D9A5-26D663A02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950" y="5216595"/>
                <a:ext cx="355073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43E46BD-7FCB-F244-98F2-80154E4EE2D6}"/>
                  </a:ext>
                </a:extLst>
              </p:cNvPr>
              <p:cNvSpPr txBox="1"/>
              <p:nvPr/>
            </p:nvSpPr>
            <p:spPr>
              <a:xfrm>
                <a:off x="6620950" y="5915494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43E46BD-7FCB-F244-98F2-80154E4EE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950" y="5915494"/>
                <a:ext cx="355073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9E6A88E-AE47-C337-09CB-9DD0C6CA6795}"/>
                  </a:ext>
                </a:extLst>
              </p:cNvPr>
              <p:cNvSpPr txBox="1"/>
              <p:nvPr/>
            </p:nvSpPr>
            <p:spPr>
              <a:xfrm>
                <a:off x="6322946" y="3771962"/>
                <a:ext cx="6703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9E6A88E-AE47-C337-09CB-9DD0C6CA6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946" y="3771962"/>
                <a:ext cx="670318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8512E3D-49EC-D5A0-040F-CFE2B655B458}"/>
                  </a:ext>
                </a:extLst>
              </p:cNvPr>
              <p:cNvSpPr txBox="1"/>
              <p:nvPr/>
            </p:nvSpPr>
            <p:spPr>
              <a:xfrm>
                <a:off x="6620950" y="4538621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8512E3D-49EC-D5A0-040F-CFE2B655B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950" y="4538621"/>
                <a:ext cx="355073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3" name="Picture 112">
            <a:extLst>
              <a:ext uri="{FF2B5EF4-FFF2-40B4-BE49-F238E27FC236}">
                <a16:creationId xmlns:a16="http://schemas.microsoft.com/office/drawing/2014/main" id="{CE6E9C88-5C9F-E073-B890-DF03D4AAC36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396779" y="1459020"/>
            <a:ext cx="3608166" cy="22109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94CD08B-B4F2-21EE-E998-DA75925A68A9}"/>
                  </a:ext>
                </a:extLst>
              </p:cNvPr>
              <p:cNvSpPr txBox="1"/>
              <p:nvPr/>
            </p:nvSpPr>
            <p:spPr>
              <a:xfrm>
                <a:off x="7191507" y="3042120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94CD08B-B4F2-21EE-E998-DA75925A6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507" y="3042120"/>
                <a:ext cx="549377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FA03032-D0EC-3676-58D1-8CE84E8BCA60}"/>
                  </a:ext>
                </a:extLst>
              </p:cNvPr>
              <p:cNvSpPr txBox="1"/>
              <p:nvPr/>
            </p:nvSpPr>
            <p:spPr>
              <a:xfrm>
                <a:off x="7878794" y="3054112"/>
                <a:ext cx="5795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FA03032-D0EC-3676-58D1-8CE84E8BC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794" y="3054112"/>
                <a:ext cx="579537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CB14DD42-458A-BF6A-4145-E95FD5256F34}"/>
                  </a:ext>
                </a:extLst>
              </p:cNvPr>
              <p:cNvSpPr txBox="1"/>
              <p:nvPr/>
            </p:nvSpPr>
            <p:spPr>
              <a:xfrm>
                <a:off x="7006913" y="4538621"/>
                <a:ext cx="6159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CB14DD42-458A-BF6A-4145-E95FD5256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913" y="4538621"/>
                <a:ext cx="615988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E966923-C3D7-C390-7FA9-15D74BFB973E}"/>
                  </a:ext>
                </a:extLst>
              </p:cNvPr>
              <p:cNvSpPr txBox="1"/>
              <p:nvPr/>
            </p:nvSpPr>
            <p:spPr>
              <a:xfrm>
                <a:off x="7276777" y="5915494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E966923-C3D7-C390-7FA9-15D74BFB9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777" y="5915494"/>
                <a:ext cx="355073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69A014B-4BDE-B314-1EF7-369D3D7510BA}"/>
                  </a:ext>
                </a:extLst>
              </p:cNvPr>
              <p:cNvSpPr txBox="1"/>
              <p:nvPr/>
            </p:nvSpPr>
            <p:spPr>
              <a:xfrm>
                <a:off x="7273772" y="3784997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69A014B-4BDE-B314-1EF7-369D3D751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772" y="3784997"/>
                <a:ext cx="355073" cy="5232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978C080-AF39-65D2-980C-AB7CC07C4F3F}"/>
                  </a:ext>
                </a:extLst>
              </p:cNvPr>
              <p:cNvSpPr txBox="1"/>
              <p:nvPr/>
            </p:nvSpPr>
            <p:spPr>
              <a:xfrm>
                <a:off x="7272980" y="5225304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978C080-AF39-65D2-980C-AB7CC07C4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980" y="5225304"/>
                <a:ext cx="355073" cy="52322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DAA7544-96A2-7A8E-681A-F057F2DED6FE}"/>
                  </a:ext>
                </a:extLst>
              </p:cNvPr>
              <p:cNvSpPr txBox="1"/>
              <p:nvPr/>
            </p:nvSpPr>
            <p:spPr>
              <a:xfrm>
                <a:off x="7969717" y="5229273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DAA7544-96A2-7A8E-681A-F057F2DED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717" y="5229273"/>
                <a:ext cx="355073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383FC5E-3FEE-F6E3-378E-6BED2038AF55}"/>
                  </a:ext>
                </a:extLst>
              </p:cNvPr>
              <p:cNvSpPr txBox="1"/>
              <p:nvPr/>
            </p:nvSpPr>
            <p:spPr>
              <a:xfrm>
                <a:off x="7721556" y="5915494"/>
                <a:ext cx="5795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383FC5E-3FEE-F6E3-378E-6BED2038A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556" y="5915494"/>
                <a:ext cx="579536" cy="5232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A991FAF2-FB95-AAA5-4FDB-86247D928895}"/>
                  </a:ext>
                </a:extLst>
              </p:cNvPr>
              <p:cNvSpPr txBox="1"/>
              <p:nvPr/>
            </p:nvSpPr>
            <p:spPr>
              <a:xfrm>
                <a:off x="7967071" y="3786648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A991FAF2-FB95-AAA5-4FDB-86247D928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071" y="3786648"/>
                <a:ext cx="355073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91B9EA8-E942-0BB6-B63E-A250BF4E2374}"/>
                  </a:ext>
                </a:extLst>
              </p:cNvPr>
              <p:cNvSpPr txBox="1"/>
              <p:nvPr/>
            </p:nvSpPr>
            <p:spPr>
              <a:xfrm>
                <a:off x="7969372" y="4560914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91B9EA8-E942-0BB6-B63E-A250BF4E2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372" y="4560914"/>
                <a:ext cx="355073" cy="5232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3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40" grpId="0" animBg="1"/>
      <p:bldP spid="43" grpId="0" animBg="1"/>
      <p:bldP spid="44" grpId="0"/>
      <p:bldP spid="50" grpId="0"/>
      <p:bldP spid="52" grpId="0"/>
      <p:bldP spid="58" grpId="0"/>
      <p:bldP spid="59" grpId="0"/>
      <p:bldP spid="60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Method:6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Example:7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EE5C5F1-F145-410B-A9C7-0850B749B41C}"/>
              </a:ext>
            </a:extLst>
          </p:cNvPr>
          <p:cNvSpPr/>
          <p:nvPr/>
        </p:nvSpPr>
        <p:spPr>
          <a:xfrm>
            <a:off x="1970945" y="785454"/>
            <a:ext cx="6934545" cy="711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</a:rPr>
              <a:t>Dra</a:t>
            </a:r>
            <a:r>
              <a:rPr lang="en-US" sz="2800" dirty="0">
                <a:solidFill>
                  <a:srgbClr val="002060"/>
                </a:solidFill>
                <a:latin typeface="Roboto Condensed"/>
              </a:rPr>
              <a:t>w the</a:t>
            </a:r>
            <a:r>
              <a:rPr kumimoji="0" lang="en-US" sz="280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</a:rPr>
              <a:t> directed graph having incidence matrix</a:t>
            </a:r>
            <a:endParaRPr kumimoji="0" lang="en-US" sz="28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187055" y="815681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Example:7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3B9525B-B7C3-9576-A17F-D0944FF84C16}"/>
              </a:ext>
            </a:extLst>
          </p:cNvPr>
          <p:cNvSpPr/>
          <p:nvPr/>
        </p:nvSpPr>
        <p:spPr>
          <a:xfrm>
            <a:off x="187055" y="3976085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F0EB49-BC8B-AD6A-0805-F6A9F9AE43E7}"/>
                  </a:ext>
                </a:extLst>
              </p:cNvPr>
              <p:cNvSpPr txBox="1"/>
              <p:nvPr/>
            </p:nvSpPr>
            <p:spPr>
              <a:xfrm>
                <a:off x="1970945" y="1589141"/>
                <a:ext cx="7427268" cy="2073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28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IN" sz="28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IN" sz="2800" b="0" i="0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IN" sz="2800" b="0" i="0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0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0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IN" sz="2800" b="0" i="0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0" lang="en-IN" sz="2800" b="0" i="0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IN" sz="2800" b="0" i="0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0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IN" sz="2800" b="0" i="0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0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0" lang="en-IN" sz="2800" b="0" i="0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0" lang="en-IN" sz="2800" b="0" i="0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IN" sz="2800" b="0" i="0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0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0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0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F0EB49-BC8B-AD6A-0805-F6A9F9AE4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945" y="1589141"/>
                <a:ext cx="7427268" cy="2073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9AE48A9E-A46C-9C15-8764-663A36DB98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0946" y="3843994"/>
                <a:ext cx="10034000" cy="136616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Here, the order of the matrix is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5×8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so the corresponding graph has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 and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edges.</a:t>
                </a:r>
              </a:p>
            </p:txBody>
          </p:sp>
        </mc:Choice>
        <mc:Fallback xmlns=""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9AE48A9E-A46C-9C15-8764-663A36DB9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946" y="3843994"/>
                <a:ext cx="10034000" cy="1366167"/>
              </a:xfrm>
              <a:prstGeom prst="rect">
                <a:avLst/>
              </a:prstGeom>
              <a:blipFill>
                <a:blip r:embed="rId4"/>
                <a:stretch>
                  <a:fillRect l="-1215" r="-1276" b="-446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0B04212B-C4AA-DFC1-12AB-79B08C05F2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0946" y="5210161"/>
                <a:ext cx="10221054" cy="136616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be the vertices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edges.</a:t>
                </a:r>
              </a:p>
            </p:txBody>
          </p:sp>
        </mc:Choice>
        <mc:Fallback xmlns="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0B04212B-C4AA-DFC1-12AB-79B08C05F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946" y="5210161"/>
                <a:ext cx="10221054" cy="1366167"/>
              </a:xfrm>
              <a:prstGeom prst="rect">
                <a:avLst/>
              </a:prstGeom>
              <a:blipFill>
                <a:blip r:embed="rId5"/>
                <a:stretch>
                  <a:fillRect l="-1193" r="-1252" b="-446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E7BDD779-3286-E6EE-D812-F66CFDAAAA09}"/>
              </a:ext>
            </a:extLst>
          </p:cNvPr>
          <p:cNvSpPr/>
          <p:nvPr/>
        </p:nvSpPr>
        <p:spPr>
          <a:xfrm>
            <a:off x="1276021" y="5463422"/>
            <a:ext cx="634666" cy="402526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53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CBF8A127-CE70-0233-668B-42588857BB4C}"/>
              </a:ext>
            </a:extLst>
          </p:cNvPr>
          <p:cNvGrpSpPr/>
          <p:nvPr/>
        </p:nvGrpSpPr>
        <p:grpSpPr>
          <a:xfrm>
            <a:off x="8758126" y="2771353"/>
            <a:ext cx="180000" cy="1533312"/>
            <a:chOff x="8758126" y="2771353"/>
            <a:chExt cx="180000" cy="153331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C84D718-F183-74F3-EA51-F6CFD845EC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083446" y="3538009"/>
              <a:ext cx="1533312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L-Shape 18">
              <a:extLst>
                <a:ext uri="{FF2B5EF4-FFF2-40B4-BE49-F238E27FC236}">
                  <a16:creationId xmlns:a16="http://schemas.microsoft.com/office/drawing/2014/main" id="{353EC512-8DA4-2DA2-E8F5-99AEC40CC821}"/>
                </a:ext>
              </a:extLst>
            </p:cNvPr>
            <p:cNvSpPr/>
            <p:nvPr/>
          </p:nvSpPr>
          <p:spPr>
            <a:xfrm rot="8039171" flipH="1" flipV="1">
              <a:off x="8758126" y="3408516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19C6F91-00DE-1F92-4AAA-BA8DFC45FCC8}"/>
                  </a:ext>
                </a:extLst>
              </p:cNvPr>
              <p:cNvSpPr txBox="1"/>
              <p:nvPr/>
            </p:nvSpPr>
            <p:spPr>
              <a:xfrm>
                <a:off x="8342377" y="4173190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19C6F91-00DE-1F92-4AAA-BA8DFC45F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377" y="4173190"/>
                <a:ext cx="54937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F417F19A-2F3C-92A7-3C24-1963DD453A26}"/>
              </a:ext>
            </a:extLst>
          </p:cNvPr>
          <p:cNvGrpSpPr/>
          <p:nvPr/>
        </p:nvGrpSpPr>
        <p:grpSpPr>
          <a:xfrm>
            <a:off x="10470112" y="2739442"/>
            <a:ext cx="1057229" cy="1565223"/>
            <a:chOff x="10661579" y="4372857"/>
            <a:chExt cx="1057229" cy="1565223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23DB5068-57C1-A73B-BDF4-3AE60AB300FB}"/>
                </a:ext>
              </a:extLst>
            </p:cNvPr>
            <p:cNvSpPr/>
            <p:nvPr/>
          </p:nvSpPr>
          <p:spPr>
            <a:xfrm>
              <a:off x="10661579" y="4372857"/>
              <a:ext cx="989988" cy="1565223"/>
            </a:xfrm>
            <a:prstGeom prst="arc">
              <a:avLst>
                <a:gd name="adj1" fmla="val 16200000"/>
                <a:gd name="adj2" fmla="val 5253859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L-Shape 21">
              <a:extLst>
                <a:ext uri="{FF2B5EF4-FFF2-40B4-BE49-F238E27FC236}">
                  <a16:creationId xmlns:a16="http://schemas.microsoft.com/office/drawing/2014/main" id="{1B394C10-DDCE-361E-2D49-09A28E59C140}"/>
                </a:ext>
              </a:extLst>
            </p:cNvPr>
            <p:cNvSpPr/>
            <p:nvPr/>
          </p:nvSpPr>
          <p:spPr>
            <a:xfrm rot="18115734" flipH="1" flipV="1">
              <a:off x="11538808" y="4814275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BA66F7-0A90-3E6F-236A-2BE370351D22}"/>
              </a:ext>
            </a:extLst>
          </p:cNvPr>
          <p:cNvGrpSpPr/>
          <p:nvPr/>
        </p:nvGrpSpPr>
        <p:grpSpPr>
          <a:xfrm>
            <a:off x="8882545" y="2649312"/>
            <a:ext cx="2040838" cy="180000"/>
            <a:chOff x="9065303" y="4282727"/>
            <a:chExt cx="2040838" cy="180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E0F5352-601B-E3BD-197B-40CF941E3C01}"/>
                </a:ext>
              </a:extLst>
            </p:cNvPr>
            <p:cNvCxnSpPr>
              <a:cxnSpLocks/>
            </p:cNvCxnSpPr>
            <p:nvPr/>
          </p:nvCxnSpPr>
          <p:spPr>
            <a:xfrm>
              <a:off x="9065303" y="4373008"/>
              <a:ext cx="2040838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L-Shape 19">
              <a:extLst>
                <a:ext uri="{FF2B5EF4-FFF2-40B4-BE49-F238E27FC236}">
                  <a16:creationId xmlns:a16="http://schemas.microsoft.com/office/drawing/2014/main" id="{45556E6B-5036-32CA-FC36-8BB0AD16E849}"/>
                </a:ext>
              </a:extLst>
            </p:cNvPr>
            <p:cNvSpPr/>
            <p:nvPr/>
          </p:nvSpPr>
          <p:spPr>
            <a:xfrm rot="8160829" flipV="1">
              <a:off x="10043342" y="4282727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B9AB8F7-7B68-64C9-C508-05D81A86053F}"/>
              </a:ext>
            </a:extLst>
          </p:cNvPr>
          <p:cNvGrpSpPr/>
          <p:nvPr/>
        </p:nvGrpSpPr>
        <p:grpSpPr>
          <a:xfrm>
            <a:off x="8832547" y="3842077"/>
            <a:ext cx="2147990" cy="1078849"/>
            <a:chOff x="7973137" y="5331767"/>
            <a:chExt cx="2147990" cy="1078849"/>
          </a:xfrm>
        </p:grpSpPr>
        <p:sp>
          <p:nvSpPr>
            <p:cNvPr id="156" name="Arc 155">
              <a:extLst>
                <a:ext uri="{FF2B5EF4-FFF2-40B4-BE49-F238E27FC236}">
                  <a16:creationId xmlns:a16="http://schemas.microsoft.com/office/drawing/2014/main" id="{5D9C02C2-5583-0482-4088-CE9182800146}"/>
                </a:ext>
              </a:extLst>
            </p:cNvPr>
            <p:cNvSpPr/>
            <p:nvPr/>
          </p:nvSpPr>
          <p:spPr>
            <a:xfrm rot="5400000">
              <a:off x="8552138" y="4752766"/>
              <a:ext cx="989988" cy="2147990"/>
            </a:xfrm>
            <a:prstGeom prst="arc">
              <a:avLst>
                <a:gd name="adj1" fmla="val 16200000"/>
                <a:gd name="adj2" fmla="val 5253859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8" name="L-Shape 157">
              <a:extLst>
                <a:ext uri="{FF2B5EF4-FFF2-40B4-BE49-F238E27FC236}">
                  <a16:creationId xmlns:a16="http://schemas.microsoft.com/office/drawing/2014/main" id="{EB7BA16D-5071-7F46-0B1E-060689D96169}"/>
                </a:ext>
              </a:extLst>
            </p:cNvPr>
            <p:cNvSpPr/>
            <p:nvPr/>
          </p:nvSpPr>
          <p:spPr>
            <a:xfrm rot="8160829" flipV="1">
              <a:off x="8872681" y="6230616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A9D5856-1E8E-EF12-E3FB-2A8E1313C9B8}"/>
              </a:ext>
            </a:extLst>
          </p:cNvPr>
          <p:cNvGrpSpPr/>
          <p:nvPr/>
        </p:nvGrpSpPr>
        <p:grpSpPr>
          <a:xfrm>
            <a:off x="8902180" y="4243973"/>
            <a:ext cx="2040838" cy="180000"/>
            <a:chOff x="8042770" y="5733663"/>
            <a:chExt cx="2040838" cy="180000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70F29A-E17B-A3EA-3ADD-9A050EEC77BF}"/>
                </a:ext>
              </a:extLst>
            </p:cNvPr>
            <p:cNvCxnSpPr>
              <a:cxnSpLocks/>
            </p:cNvCxnSpPr>
            <p:nvPr/>
          </p:nvCxnSpPr>
          <p:spPr>
            <a:xfrm>
              <a:off x="8042770" y="5818286"/>
              <a:ext cx="2040838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3" name="L-Shape 152">
              <a:extLst>
                <a:ext uri="{FF2B5EF4-FFF2-40B4-BE49-F238E27FC236}">
                  <a16:creationId xmlns:a16="http://schemas.microsoft.com/office/drawing/2014/main" id="{40256ACD-CD5D-9225-BB1D-1E987F884351}"/>
                </a:ext>
              </a:extLst>
            </p:cNvPr>
            <p:cNvSpPr/>
            <p:nvPr/>
          </p:nvSpPr>
          <p:spPr>
            <a:xfrm rot="13439171" flipH="1" flipV="1">
              <a:off x="8942750" y="5733663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0F3E276-2ED9-3464-709C-FA610F912C78}"/>
              </a:ext>
            </a:extLst>
          </p:cNvPr>
          <p:cNvGrpSpPr/>
          <p:nvPr/>
        </p:nvGrpSpPr>
        <p:grpSpPr>
          <a:xfrm rot="10800000">
            <a:off x="8646305" y="3095694"/>
            <a:ext cx="2592000" cy="756000"/>
            <a:chOff x="7732621" y="4706720"/>
            <a:chExt cx="2592000" cy="756000"/>
          </a:xfrm>
        </p:grpSpPr>
        <p:sp>
          <p:nvSpPr>
            <p:cNvPr id="150" name="Arc 149">
              <a:extLst>
                <a:ext uri="{FF2B5EF4-FFF2-40B4-BE49-F238E27FC236}">
                  <a16:creationId xmlns:a16="http://schemas.microsoft.com/office/drawing/2014/main" id="{005C8A67-6FA3-5799-A38D-9A513ED6D0B2}"/>
                </a:ext>
              </a:extLst>
            </p:cNvPr>
            <p:cNvSpPr/>
            <p:nvPr/>
          </p:nvSpPr>
          <p:spPr>
            <a:xfrm rot="18460345">
              <a:off x="8650621" y="3788720"/>
              <a:ext cx="756000" cy="2592000"/>
            </a:xfrm>
            <a:prstGeom prst="arc">
              <a:avLst>
                <a:gd name="adj1" fmla="val 16200000"/>
                <a:gd name="adj2" fmla="val 5253859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1" name="L-Shape 150">
              <a:extLst>
                <a:ext uri="{FF2B5EF4-FFF2-40B4-BE49-F238E27FC236}">
                  <a16:creationId xmlns:a16="http://schemas.microsoft.com/office/drawing/2014/main" id="{EB02DC05-6187-19F8-5963-5F09345C804D}"/>
                </a:ext>
              </a:extLst>
            </p:cNvPr>
            <p:cNvSpPr/>
            <p:nvPr/>
          </p:nvSpPr>
          <p:spPr>
            <a:xfrm rot="10630769" flipV="1">
              <a:off x="9573425" y="5047126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FA7D9D7-F3D6-8C8E-F642-79B9485541AC}"/>
              </a:ext>
            </a:extLst>
          </p:cNvPr>
          <p:cNvGrpSpPr/>
          <p:nvPr/>
        </p:nvGrpSpPr>
        <p:grpSpPr>
          <a:xfrm>
            <a:off x="8631665" y="3239292"/>
            <a:ext cx="2594757" cy="739035"/>
            <a:chOff x="7813199" y="4639177"/>
            <a:chExt cx="2546709" cy="733240"/>
          </a:xfrm>
        </p:grpSpPr>
        <p:sp>
          <p:nvSpPr>
            <p:cNvPr id="147" name="Arc 146">
              <a:extLst>
                <a:ext uri="{FF2B5EF4-FFF2-40B4-BE49-F238E27FC236}">
                  <a16:creationId xmlns:a16="http://schemas.microsoft.com/office/drawing/2014/main" id="{F7033818-C5A4-0C81-6EE7-74195FAA9B4D}"/>
                </a:ext>
              </a:extLst>
            </p:cNvPr>
            <p:cNvSpPr/>
            <p:nvPr/>
          </p:nvSpPr>
          <p:spPr>
            <a:xfrm rot="18460345">
              <a:off x="8719934" y="3732442"/>
              <a:ext cx="733240" cy="2546709"/>
            </a:xfrm>
            <a:prstGeom prst="arc">
              <a:avLst>
                <a:gd name="adj1" fmla="val 16200000"/>
                <a:gd name="adj2" fmla="val 5233470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4" name="L-Shape 143">
              <a:extLst>
                <a:ext uri="{FF2B5EF4-FFF2-40B4-BE49-F238E27FC236}">
                  <a16:creationId xmlns:a16="http://schemas.microsoft.com/office/drawing/2014/main" id="{E7007451-95B8-06D3-F324-D5981E4892F1}"/>
                </a:ext>
              </a:extLst>
            </p:cNvPr>
            <p:cNvSpPr/>
            <p:nvPr/>
          </p:nvSpPr>
          <p:spPr>
            <a:xfrm rot="10630769" flipV="1">
              <a:off x="9663908" y="5029123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744B0EA-0DB0-1A02-5DEF-425B04DC7A0C}"/>
              </a:ext>
            </a:extLst>
          </p:cNvPr>
          <p:cNvGrpSpPr/>
          <p:nvPr/>
        </p:nvGrpSpPr>
        <p:grpSpPr>
          <a:xfrm>
            <a:off x="10891479" y="2777677"/>
            <a:ext cx="180000" cy="1533312"/>
            <a:chOff x="10023360" y="4267367"/>
            <a:chExt cx="180000" cy="1533312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434FE67-CB04-76AD-D015-DE8530E684F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45762" y="5034023"/>
              <a:ext cx="1533312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L-Shape 137">
              <a:extLst>
                <a:ext uri="{FF2B5EF4-FFF2-40B4-BE49-F238E27FC236}">
                  <a16:creationId xmlns:a16="http://schemas.microsoft.com/office/drawing/2014/main" id="{7075003A-6580-C20B-FDB7-43A9FD8B19A8}"/>
                </a:ext>
              </a:extLst>
            </p:cNvPr>
            <p:cNvSpPr/>
            <p:nvPr/>
          </p:nvSpPr>
          <p:spPr>
            <a:xfrm rot="13560829" flipV="1">
              <a:off x="10023360" y="4820979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Method:6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Example:7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0F316783-04AB-A800-8679-171E0F3A962A}"/>
              </a:ext>
            </a:extLst>
          </p:cNvPr>
          <p:cNvSpPr/>
          <p:nvPr/>
        </p:nvSpPr>
        <p:spPr>
          <a:xfrm rot="10800000">
            <a:off x="10882139" y="264945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9D2C74B-A0D3-8999-9F47-930834830F2D}"/>
              </a:ext>
            </a:extLst>
          </p:cNvPr>
          <p:cNvSpPr/>
          <p:nvPr/>
        </p:nvSpPr>
        <p:spPr>
          <a:xfrm rot="10800000">
            <a:off x="8754814" y="264945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2A2ABF7E-652D-271C-4ED5-43016C346072}"/>
              </a:ext>
            </a:extLst>
          </p:cNvPr>
          <p:cNvSpPr/>
          <p:nvPr/>
        </p:nvSpPr>
        <p:spPr>
          <a:xfrm rot="10800000">
            <a:off x="10882139" y="421466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32014C29-9DFE-14F7-0374-0A9E6F36808A}"/>
              </a:ext>
            </a:extLst>
          </p:cNvPr>
          <p:cNvSpPr/>
          <p:nvPr/>
        </p:nvSpPr>
        <p:spPr>
          <a:xfrm rot="10800000">
            <a:off x="8754814" y="421466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EF209A2-7712-BEED-1F35-2B5D8769FAC6}"/>
                  </a:ext>
                </a:extLst>
              </p:cNvPr>
              <p:cNvSpPr txBox="1"/>
              <p:nvPr/>
            </p:nvSpPr>
            <p:spPr>
              <a:xfrm>
                <a:off x="8597111" y="2151509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EF209A2-7712-BEED-1F35-2B5D8769F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111" y="2151509"/>
                <a:ext cx="54937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6B6EFFC-E43D-30D5-5839-39604C2E36BF}"/>
                  </a:ext>
                </a:extLst>
              </p:cNvPr>
              <p:cNvSpPr txBox="1"/>
              <p:nvPr/>
            </p:nvSpPr>
            <p:spPr>
              <a:xfrm>
                <a:off x="10728550" y="2146168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6B6EFFC-E43D-30D5-5839-39604C2E3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550" y="2146168"/>
                <a:ext cx="5493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416A8F8-44C3-D452-D310-A6461C458AA0}"/>
                  </a:ext>
                </a:extLst>
              </p:cNvPr>
              <p:cNvSpPr txBox="1"/>
              <p:nvPr/>
            </p:nvSpPr>
            <p:spPr>
              <a:xfrm>
                <a:off x="11002170" y="4173190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416A8F8-44C3-D452-D310-A6461C458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170" y="4173190"/>
                <a:ext cx="54937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778E57-22FA-3FCD-98AB-F7A397BD5931}"/>
                  </a:ext>
                </a:extLst>
              </p:cNvPr>
              <p:cNvSpPr txBox="1"/>
              <p:nvPr/>
            </p:nvSpPr>
            <p:spPr>
              <a:xfrm>
                <a:off x="9734393" y="2122571"/>
                <a:ext cx="549377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US" sz="2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6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778E57-22FA-3FCD-98AB-F7A397BD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393" y="2122571"/>
                <a:ext cx="549377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F6A29E-2C4B-6AA9-B6F0-BE392FE47D8F}"/>
                  </a:ext>
                </a:extLst>
              </p:cNvPr>
              <p:cNvSpPr txBox="1"/>
              <p:nvPr/>
            </p:nvSpPr>
            <p:spPr>
              <a:xfrm>
                <a:off x="10964200" y="3337986"/>
                <a:ext cx="549377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6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F6A29E-2C4B-6AA9-B6F0-BE392FE47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200" y="3337986"/>
                <a:ext cx="54937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BBD0D0-78BE-F487-595B-A2787E528547}"/>
                  </a:ext>
                </a:extLst>
              </p:cNvPr>
              <p:cNvSpPr txBox="1"/>
              <p:nvPr/>
            </p:nvSpPr>
            <p:spPr>
              <a:xfrm>
                <a:off x="9407053" y="3829464"/>
                <a:ext cx="549377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6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BBD0D0-78BE-F487-595B-A2787E528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053" y="3829464"/>
                <a:ext cx="549377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905A5B-88FA-35F5-51A6-3742ED2289E0}"/>
                  </a:ext>
                </a:extLst>
              </p:cNvPr>
              <p:cNvSpPr txBox="1"/>
              <p:nvPr/>
            </p:nvSpPr>
            <p:spPr>
              <a:xfrm>
                <a:off x="8287395" y="3255738"/>
                <a:ext cx="549377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6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905A5B-88FA-35F5-51A6-3742ED228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395" y="3255738"/>
                <a:ext cx="54937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1F8706-4619-D8D2-00D1-44D1A9ADCF84}"/>
                  </a:ext>
                </a:extLst>
              </p:cNvPr>
              <p:cNvSpPr txBox="1"/>
              <p:nvPr/>
            </p:nvSpPr>
            <p:spPr>
              <a:xfrm>
                <a:off x="8983835" y="3391269"/>
                <a:ext cx="549377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1F8706-4619-D8D2-00D1-44D1A9ADC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3835" y="3391269"/>
                <a:ext cx="549377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A61F19-1B4A-2CED-86FA-56B9C23A37BA}"/>
                  </a:ext>
                </a:extLst>
              </p:cNvPr>
              <p:cNvSpPr txBox="1"/>
              <p:nvPr/>
            </p:nvSpPr>
            <p:spPr>
              <a:xfrm>
                <a:off x="10393191" y="3173931"/>
                <a:ext cx="549377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sz="2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A61F19-1B4A-2CED-86FA-56B9C23A3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191" y="3173931"/>
                <a:ext cx="549377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73D3E8-20FB-C582-2FE1-51811063E8AD}"/>
                  </a:ext>
                </a:extLst>
              </p:cNvPr>
              <p:cNvSpPr txBox="1"/>
              <p:nvPr/>
            </p:nvSpPr>
            <p:spPr>
              <a:xfrm>
                <a:off x="11464227" y="3133333"/>
                <a:ext cx="549377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IN" sz="26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73D3E8-20FB-C582-2FE1-51811063E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4227" y="3133333"/>
                <a:ext cx="549377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ED280E-AA68-B341-E0CF-A2A8D3AE9456}"/>
                  </a:ext>
                </a:extLst>
              </p:cNvPr>
              <p:cNvSpPr txBox="1"/>
              <p:nvPr/>
            </p:nvSpPr>
            <p:spPr>
              <a:xfrm>
                <a:off x="9617471" y="4838754"/>
                <a:ext cx="549377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IN" sz="26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ED280E-AA68-B341-E0CF-A2A8D3AE9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471" y="4838754"/>
                <a:ext cx="549377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970DCF1-ED89-E2BE-C52D-DCE1ACE754D7}"/>
              </a:ext>
            </a:extLst>
          </p:cNvPr>
          <p:cNvSpPr/>
          <p:nvPr/>
        </p:nvSpPr>
        <p:spPr>
          <a:xfrm rot="10800000">
            <a:off x="7485207" y="360759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B1D887-6272-0C9D-4F02-9E250AA967AC}"/>
                  </a:ext>
                </a:extLst>
              </p:cNvPr>
              <p:cNvSpPr txBox="1"/>
              <p:nvPr/>
            </p:nvSpPr>
            <p:spPr>
              <a:xfrm>
                <a:off x="7327504" y="3068702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B1D887-6272-0C9D-4F02-9E250AA96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504" y="3068702"/>
                <a:ext cx="54937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B296FA1-A45A-6361-3764-3393D19953B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142" y="1842450"/>
            <a:ext cx="6435271" cy="3173100"/>
          </a:xfrm>
          <a:prstGeom prst="rect">
            <a:avLst/>
          </a:prstGeom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D0B8254D-7EEC-96FF-A466-6D80A373528D}"/>
              </a:ext>
            </a:extLst>
          </p:cNvPr>
          <p:cNvSpPr/>
          <p:nvPr/>
        </p:nvSpPr>
        <p:spPr>
          <a:xfrm>
            <a:off x="812402" y="1888571"/>
            <a:ext cx="468000" cy="468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0AD8B11-034D-D406-6DB7-862B8D0A6CDA}"/>
              </a:ext>
            </a:extLst>
          </p:cNvPr>
          <p:cNvSpPr/>
          <p:nvPr/>
        </p:nvSpPr>
        <p:spPr>
          <a:xfrm>
            <a:off x="1490404" y="1888571"/>
            <a:ext cx="468000" cy="468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9D7A938-F0FF-FE1D-E03D-313DB706E29A}"/>
              </a:ext>
            </a:extLst>
          </p:cNvPr>
          <p:cNvSpPr/>
          <p:nvPr/>
        </p:nvSpPr>
        <p:spPr>
          <a:xfrm>
            <a:off x="2217413" y="1888571"/>
            <a:ext cx="468000" cy="468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2ACAAF7-08F3-7D86-7468-CCCE637B7F9D}"/>
              </a:ext>
            </a:extLst>
          </p:cNvPr>
          <p:cNvSpPr/>
          <p:nvPr/>
        </p:nvSpPr>
        <p:spPr>
          <a:xfrm>
            <a:off x="2976254" y="1888571"/>
            <a:ext cx="468000" cy="468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55CE341-2C97-4F76-DDAB-6E5878C17BD2}"/>
              </a:ext>
            </a:extLst>
          </p:cNvPr>
          <p:cNvSpPr/>
          <p:nvPr/>
        </p:nvSpPr>
        <p:spPr>
          <a:xfrm>
            <a:off x="3682330" y="1897727"/>
            <a:ext cx="468000" cy="468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DC84FE8-6C81-CA99-AC20-9C8D7004FE7C}"/>
              </a:ext>
            </a:extLst>
          </p:cNvPr>
          <p:cNvSpPr/>
          <p:nvPr/>
        </p:nvSpPr>
        <p:spPr>
          <a:xfrm>
            <a:off x="4462463" y="1897727"/>
            <a:ext cx="468000" cy="468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5B80240-6C97-EED1-10FE-A07AFB2DC6E7}"/>
              </a:ext>
            </a:extLst>
          </p:cNvPr>
          <p:cNvSpPr/>
          <p:nvPr/>
        </p:nvSpPr>
        <p:spPr>
          <a:xfrm>
            <a:off x="5196362" y="1897727"/>
            <a:ext cx="468000" cy="468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ED71937-FFC5-40DB-A288-60BB3E9FB792}"/>
              </a:ext>
            </a:extLst>
          </p:cNvPr>
          <p:cNvSpPr/>
          <p:nvPr/>
        </p:nvSpPr>
        <p:spPr>
          <a:xfrm>
            <a:off x="5988498" y="1919845"/>
            <a:ext cx="525494" cy="468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878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7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7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50"/>
                            </p:stCondLst>
                            <p:childTnLst>
                              <p:par>
                                <p:cTn id="1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5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50"/>
                            </p:stCondLst>
                            <p:childTnLst>
                              <p:par>
                                <p:cTn id="1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05" grpId="0" animBg="1"/>
      <p:bldP spid="106" grpId="0" animBg="1"/>
      <p:bldP spid="107" grpId="0" animBg="1"/>
      <p:bldP spid="108" grpId="0" animBg="1"/>
      <p:bldP spid="128" grpId="0"/>
      <p:bldP spid="129" grpId="0"/>
      <p:bldP spid="130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4" grpId="0" animBg="1"/>
      <p:bldP spid="5" grpId="0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032E-7B6F-CF80-1F19-B0AD6DF0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Path Matrix for a 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21A81821-CFC1-0240-C87E-413810B765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172" y="711202"/>
                <a:ext cx="8934354" cy="90658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 Let</a:t>
                </a: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be a </a:t>
                </a:r>
                <a:r>
                  <a:rPr lang="en-US" sz="2800" b="1" dirty="0">
                    <a:solidFill>
                      <a:schemeClr val="accent6">
                        <a:lumMod val="75000"/>
                      </a:schemeClr>
                    </a:solidFill>
                  </a:rPr>
                  <a:t>simple digraph</a:t>
                </a:r>
                <a:r>
                  <a:rPr lang="en-US" sz="2800" dirty="0">
                    <a:solidFill>
                      <a:srgbClr val="002060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21A81821-CFC1-0240-C87E-413810B76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2" y="711202"/>
                <a:ext cx="8934354" cy="906584"/>
              </a:xfrm>
              <a:prstGeom prst="rect">
                <a:avLst/>
              </a:prstGeom>
              <a:blipFill>
                <a:blip r:embed="rId2"/>
                <a:stretch>
                  <a:fillRect l="-1228" b="-202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794B611D-3C86-C617-72F7-D80BE38E45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68" y="1740618"/>
                <a:ext cx="11873134" cy="127952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3" lvl="1" indent="-449263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The path matrix of a digraph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is denoted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is defined as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ij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whose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given as follows:</a:t>
                </a: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794B611D-3C86-C617-72F7-D80BE38E4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8" y="1740618"/>
                <a:ext cx="11873134" cy="1279521"/>
              </a:xfrm>
              <a:prstGeom prst="rect">
                <a:avLst/>
              </a:prstGeom>
              <a:blipFill>
                <a:blip r:embed="rId3"/>
                <a:stretch>
                  <a:fillRect r="-1027" b="-1004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B06F13D7-CB5D-0E07-5FDB-B134460272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0922" y="3112865"/>
                <a:ext cx="2350171" cy="175764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𝐢𝐣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1" i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IN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800" b="1" i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B06F13D7-CB5D-0E07-5FDB-B13446027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922" y="3112865"/>
                <a:ext cx="2350171" cy="1757642"/>
              </a:xfrm>
              <a:prstGeom prst="rect">
                <a:avLst/>
              </a:prstGeom>
              <a:blipFill>
                <a:blip r:embed="rId4"/>
                <a:stretch>
                  <a:fillRect b="-34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6D7B6DBA-B88A-1CEC-05EC-B841DF6C9E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4699" y="3428553"/>
                <a:ext cx="6521159" cy="70981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; if there is a path from the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6D7B6DBA-B88A-1CEC-05EC-B841DF6C9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699" y="3428553"/>
                <a:ext cx="6521159" cy="709810"/>
              </a:xfrm>
              <a:prstGeom prst="rect">
                <a:avLst/>
              </a:prstGeom>
              <a:blipFill>
                <a:blip r:embed="rId5"/>
                <a:stretch>
                  <a:fillRect l="-1963" b="-1538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0A2A042-5E2A-B4F8-645D-361D36D3EF62}"/>
              </a:ext>
            </a:extLst>
          </p:cNvPr>
          <p:cNvSpPr txBox="1">
            <a:spLocks/>
          </p:cNvSpPr>
          <p:nvPr/>
        </p:nvSpPr>
        <p:spPr>
          <a:xfrm>
            <a:off x="3424699" y="4261195"/>
            <a:ext cx="1991362" cy="7098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dirty="0">
                <a:solidFill>
                  <a:srgbClr val="002060"/>
                </a:solidFill>
              </a:rPr>
              <a:t>; otherwise</a:t>
            </a:r>
          </a:p>
        </p:txBody>
      </p:sp>
    </p:spTree>
    <p:extLst>
      <p:ext uri="{BB962C8B-B14F-4D97-AF65-F5344CB8AC3E}">
        <p14:creationId xmlns:p14="http://schemas.microsoft.com/office/powerpoint/2010/main" val="357335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0879BF0-5756-8B17-AC47-714181655437}"/>
              </a:ext>
            </a:extLst>
          </p:cNvPr>
          <p:cNvGrpSpPr/>
          <p:nvPr/>
        </p:nvGrpSpPr>
        <p:grpSpPr>
          <a:xfrm>
            <a:off x="9173959" y="2654344"/>
            <a:ext cx="180000" cy="1393920"/>
            <a:chOff x="8584127" y="2825643"/>
            <a:chExt cx="180000" cy="139392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D8A5C-AAAC-3D96-37E6-D6DB6A729D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71270" y="3522603"/>
              <a:ext cx="139392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" name="L-Shape 86">
              <a:extLst>
                <a:ext uri="{FF2B5EF4-FFF2-40B4-BE49-F238E27FC236}">
                  <a16:creationId xmlns:a16="http://schemas.microsoft.com/office/drawing/2014/main" id="{B7B7D003-9551-C540-8757-EAD36FED323F}"/>
                </a:ext>
              </a:extLst>
            </p:cNvPr>
            <p:cNvSpPr/>
            <p:nvPr/>
          </p:nvSpPr>
          <p:spPr>
            <a:xfrm rot="13563921" flipH="1">
              <a:off x="8584127" y="3435806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6442965-F432-0410-E273-2AF9413D4670}"/>
              </a:ext>
            </a:extLst>
          </p:cNvPr>
          <p:cNvGrpSpPr/>
          <p:nvPr/>
        </p:nvGrpSpPr>
        <p:grpSpPr>
          <a:xfrm>
            <a:off x="9266248" y="3957814"/>
            <a:ext cx="1686643" cy="180000"/>
            <a:chOff x="8676416" y="4129113"/>
            <a:chExt cx="1686643" cy="1800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857A318-06E5-EBBA-3C3A-0CD85DA87C50}"/>
                </a:ext>
              </a:extLst>
            </p:cNvPr>
            <p:cNvCxnSpPr>
              <a:cxnSpLocks/>
            </p:cNvCxnSpPr>
            <p:nvPr/>
          </p:nvCxnSpPr>
          <p:spPr>
            <a:xfrm>
              <a:off x="8676416" y="4224019"/>
              <a:ext cx="1686643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9" name="L-Shape 88">
              <a:extLst>
                <a:ext uri="{FF2B5EF4-FFF2-40B4-BE49-F238E27FC236}">
                  <a16:creationId xmlns:a16="http://schemas.microsoft.com/office/drawing/2014/main" id="{FF14F672-368E-378F-F0DC-4C579D9F6092}"/>
                </a:ext>
              </a:extLst>
            </p:cNvPr>
            <p:cNvSpPr/>
            <p:nvPr/>
          </p:nvSpPr>
          <p:spPr>
            <a:xfrm rot="18905219" flipH="1">
              <a:off x="9459200" y="4129113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EB0A1AC-3EAE-2694-6B6E-D76F6FCECD70}"/>
              </a:ext>
            </a:extLst>
          </p:cNvPr>
          <p:cNvGrpSpPr/>
          <p:nvPr/>
        </p:nvGrpSpPr>
        <p:grpSpPr>
          <a:xfrm>
            <a:off x="10312488" y="2615482"/>
            <a:ext cx="1443696" cy="1446587"/>
            <a:chOff x="9722656" y="2786781"/>
            <a:chExt cx="1443696" cy="1446587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58B02810-803B-1D34-1EAC-BBCCAF12B1F2}"/>
                </a:ext>
              </a:extLst>
            </p:cNvPr>
            <p:cNvSpPr/>
            <p:nvPr/>
          </p:nvSpPr>
          <p:spPr>
            <a:xfrm>
              <a:off x="9722656" y="2786781"/>
              <a:ext cx="1384467" cy="1446587"/>
            </a:xfrm>
            <a:prstGeom prst="arc">
              <a:avLst>
                <a:gd name="adj1" fmla="val 16200000"/>
                <a:gd name="adj2" fmla="val 5342707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3" name="L-Shape 92">
              <a:extLst>
                <a:ext uri="{FF2B5EF4-FFF2-40B4-BE49-F238E27FC236}">
                  <a16:creationId xmlns:a16="http://schemas.microsoft.com/office/drawing/2014/main" id="{DC9674FF-394E-CE16-FF30-6364C7A7E13E}"/>
                </a:ext>
              </a:extLst>
            </p:cNvPr>
            <p:cNvSpPr/>
            <p:nvPr/>
          </p:nvSpPr>
          <p:spPr>
            <a:xfrm rot="6950604">
              <a:off x="10986352" y="3213811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B5CE3E3-11E4-AE74-33A4-665BBBF485AE}"/>
              </a:ext>
            </a:extLst>
          </p:cNvPr>
          <p:cNvGrpSpPr/>
          <p:nvPr/>
        </p:nvGrpSpPr>
        <p:grpSpPr>
          <a:xfrm>
            <a:off x="9257458" y="2627757"/>
            <a:ext cx="1710744" cy="1437238"/>
            <a:chOff x="8667626" y="2799056"/>
            <a:chExt cx="1710744" cy="1437238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B1CE3DC-F4DA-333E-B5FE-C37B086B248F}"/>
                </a:ext>
              </a:extLst>
            </p:cNvPr>
            <p:cNvCxnSpPr>
              <a:cxnSpLocks/>
            </p:cNvCxnSpPr>
            <p:nvPr/>
          </p:nvCxnSpPr>
          <p:spPr>
            <a:xfrm>
              <a:off x="8667626" y="2799056"/>
              <a:ext cx="1710744" cy="143723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1" name="L-Shape 90">
              <a:extLst>
                <a:ext uri="{FF2B5EF4-FFF2-40B4-BE49-F238E27FC236}">
                  <a16:creationId xmlns:a16="http://schemas.microsoft.com/office/drawing/2014/main" id="{F7EF5944-328D-0231-6711-29A3CC04667E}"/>
                </a:ext>
              </a:extLst>
            </p:cNvPr>
            <p:cNvSpPr/>
            <p:nvPr/>
          </p:nvSpPr>
          <p:spPr>
            <a:xfrm rot="5044548">
              <a:off x="9506787" y="3480852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1B10CAA-EFFF-86B6-2B19-D272C9622E2C}"/>
              </a:ext>
            </a:extLst>
          </p:cNvPr>
          <p:cNvGrpSpPr/>
          <p:nvPr/>
        </p:nvGrpSpPr>
        <p:grpSpPr>
          <a:xfrm>
            <a:off x="10886511" y="2651195"/>
            <a:ext cx="180000" cy="1393920"/>
            <a:chOff x="10296679" y="2822494"/>
            <a:chExt cx="180000" cy="1393920"/>
          </a:xfrm>
        </p:grpSpPr>
        <p:sp>
          <p:nvSpPr>
            <p:cNvPr id="55" name="L-Shape 54">
              <a:extLst>
                <a:ext uri="{FF2B5EF4-FFF2-40B4-BE49-F238E27FC236}">
                  <a16:creationId xmlns:a16="http://schemas.microsoft.com/office/drawing/2014/main" id="{52C6BDE5-B16B-55B5-5235-C8E860F06BDB}"/>
                </a:ext>
              </a:extLst>
            </p:cNvPr>
            <p:cNvSpPr/>
            <p:nvPr/>
          </p:nvSpPr>
          <p:spPr>
            <a:xfrm rot="13410885" flipV="1">
              <a:off x="10296679" y="3400405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82348B-A752-7B73-815C-F1D80BADAD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82686" y="3519454"/>
              <a:ext cx="139392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39AF817-0D1A-3B46-5281-E61260682FCE}"/>
              </a:ext>
            </a:extLst>
          </p:cNvPr>
          <p:cNvGrpSpPr/>
          <p:nvPr/>
        </p:nvGrpSpPr>
        <p:grpSpPr>
          <a:xfrm>
            <a:off x="9266249" y="2536293"/>
            <a:ext cx="1686643" cy="180000"/>
            <a:chOff x="8676417" y="2707592"/>
            <a:chExt cx="1686643" cy="180000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72E0BDA-E396-085C-B78E-6D3A4E44A8C1}"/>
                </a:ext>
              </a:extLst>
            </p:cNvPr>
            <p:cNvCxnSpPr>
              <a:cxnSpLocks/>
            </p:cNvCxnSpPr>
            <p:nvPr/>
          </p:nvCxnSpPr>
          <p:spPr>
            <a:xfrm>
              <a:off x="8676417" y="2796130"/>
              <a:ext cx="1686643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8" name="L-Shape 87">
              <a:extLst>
                <a:ext uri="{FF2B5EF4-FFF2-40B4-BE49-F238E27FC236}">
                  <a16:creationId xmlns:a16="http://schemas.microsoft.com/office/drawing/2014/main" id="{4C22EBD1-B0B0-FD64-76C5-08AEBC346488}"/>
                </a:ext>
              </a:extLst>
            </p:cNvPr>
            <p:cNvSpPr/>
            <p:nvPr/>
          </p:nvSpPr>
          <p:spPr>
            <a:xfrm rot="13436079">
              <a:off x="9451279" y="2707592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08584C-21D4-2E34-6EB1-94E6AC1B67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Method:6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Example:8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08584C-21D4-2E34-6EB1-94E6AC1B6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ket 3">
            <a:extLst>
              <a:ext uri="{FF2B5EF4-FFF2-40B4-BE49-F238E27FC236}">
                <a16:creationId xmlns:a16="http://schemas.microsoft.com/office/drawing/2014/main" id="{F0377897-5EEE-B88B-CF7A-443FF9326FBE}"/>
              </a:ext>
            </a:extLst>
          </p:cNvPr>
          <p:cNvSpPr/>
          <p:nvPr/>
        </p:nvSpPr>
        <p:spPr>
          <a:xfrm>
            <a:off x="3153608" y="3615386"/>
            <a:ext cx="420529" cy="2739272"/>
          </a:xfrm>
          <a:prstGeom prst="leftBracket">
            <a:avLst>
              <a:gd name="adj" fmla="val 0"/>
            </a:avLst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168607B7-BD9E-C6C0-6E19-1864F468DBF6}"/>
              </a:ext>
            </a:extLst>
          </p:cNvPr>
          <p:cNvSpPr/>
          <p:nvPr/>
        </p:nvSpPr>
        <p:spPr>
          <a:xfrm rot="10800000">
            <a:off x="6194036" y="3615383"/>
            <a:ext cx="420528" cy="2739273"/>
          </a:xfrm>
          <a:prstGeom prst="leftBracket">
            <a:avLst>
              <a:gd name="adj" fmla="val 0"/>
            </a:avLst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4113AA-E669-C0E6-C34E-F51DC2C41BCF}"/>
                  </a:ext>
                </a:extLst>
              </p:cNvPr>
              <p:cNvSpPr txBox="1"/>
              <p:nvPr/>
            </p:nvSpPr>
            <p:spPr>
              <a:xfrm>
                <a:off x="156534" y="4745630"/>
                <a:ext cx="8111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4113AA-E669-C0E6-C34E-F51DC2C41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34" y="4745630"/>
                <a:ext cx="81116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E95A1D-20A6-62F1-EB47-B4223FE1962F}"/>
                  </a:ext>
                </a:extLst>
              </p:cNvPr>
              <p:cNvSpPr txBox="1"/>
              <p:nvPr/>
            </p:nvSpPr>
            <p:spPr>
              <a:xfrm>
                <a:off x="857008" y="4695140"/>
                <a:ext cx="1847234" cy="647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ij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IN" sz="28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8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E95A1D-20A6-62F1-EB47-B4223FE19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08" y="4695140"/>
                <a:ext cx="1847234" cy="647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4A48D1-2534-306C-99B6-A29BE08F82A1}"/>
                  </a:ext>
                </a:extLst>
              </p:cNvPr>
              <p:cNvSpPr txBox="1"/>
              <p:nvPr/>
            </p:nvSpPr>
            <p:spPr>
              <a:xfrm>
                <a:off x="3279485" y="2996630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4A48D1-2534-306C-99B6-A29BE08F8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485" y="2996630"/>
                <a:ext cx="5493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20EE33-D77D-F2F9-90F5-4C9C32218A36}"/>
                  </a:ext>
                </a:extLst>
              </p:cNvPr>
              <p:cNvSpPr txBox="1"/>
              <p:nvPr/>
            </p:nvSpPr>
            <p:spPr>
              <a:xfrm>
                <a:off x="4133889" y="2996630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20EE33-D77D-F2F9-90F5-4C9C32218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889" y="2996630"/>
                <a:ext cx="54937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A5E202-03B0-C693-A9EF-D56ECF30C736}"/>
                  </a:ext>
                </a:extLst>
              </p:cNvPr>
              <p:cNvSpPr txBox="1"/>
              <p:nvPr/>
            </p:nvSpPr>
            <p:spPr>
              <a:xfrm>
                <a:off x="5038836" y="2996630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A5E202-03B0-C693-A9EF-D56ECF30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836" y="2996630"/>
                <a:ext cx="54937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6B1A30-0B0D-91A2-D890-84AE6574F03A}"/>
                  </a:ext>
                </a:extLst>
              </p:cNvPr>
              <p:cNvSpPr txBox="1"/>
              <p:nvPr/>
            </p:nvSpPr>
            <p:spPr>
              <a:xfrm>
                <a:off x="5943784" y="2996630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6B1A30-0B0D-91A2-D890-84AE6574F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784" y="2996630"/>
                <a:ext cx="5493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552E7B-772C-135E-7A7B-AAF6832CF266}"/>
                  </a:ext>
                </a:extLst>
              </p:cNvPr>
              <p:cNvSpPr txBox="1"/>
              <p:nvPr/>
            </p:nvSpPr>
            <p:spPr>
              <a:xfrm>
                <a:off x="2554881" y="3538849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552E7B-772C-135E-7A7B-AAF6832CF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881" y="3538849"/>
                <a:ext cx="54937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CEC7B5-DBC0-587C-3559-ED6C8C4AA9C3}"/>
                  </a:ext>
                </a:extLst>
              </p:cNvPr>
              <p:cNvSpPr txBox="1"/>
              <p:nvPr/>
            </p:nvSpPr>
            <p:spPr>
              <a:xfrm>
                <a:off x="2538921" y="4278786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CEC7B5-DBC0-587C-3559-ED6C8C4AA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921" y="4278786"/>
                <a:ext cx="54937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7CB46C-965F-E8F5-794A-5F30F649AD5E}"/>
                  </a:ext>
                </a:extLst>
              </p:cNvPr>
              <p:cNvSpPr txBox="1"/>
              <p:nvPr/>
            </p:nvSpPr>
            <p:spPr>
              <a:xfrm>
                <a:off x="2536925" y="5015005"/>
                <a:ext cx="5232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7CB46C-965F-E8F5-794A-5F30F649A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925" y="5015005"/>
                <a:ext cx="52327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B8C6AA-D419-E120-2210-E9ABE4C4551F}"/>
                  </a:ext>
                </a:extLst>
              </p:cNvPr>
              <p:cNvSpPr txBox="1"/>
              <p:nvPr/>
            </p:nvSpPr>
            <p:spPr>
              <a:xfrm>
                <a:off x="2554881" y="5763196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B8C6AA-D419-E120-2210-E9ABE4C45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881" y="5763196"/>
                <a:ext cx="54937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0488EB-804E-21DD-6696-995BC4034B6E}"/>
                  </a:ext>
                </a:extLst>
              </p:cNvPr>
              <p:cNvSpPr txBox="1"/>
              <p:nvPr/>
            </p:nvSpPr>
            <p:spPr>
              <a:xfrm>
                <a:off x="3363872" y="3616458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0488EB-804E-21DD-6696-995BC4034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872" y="3616458"/>
                <a:ext cx="35507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E054F1-3DDF-0AD5-4C9B-81213F09FCD1}"/>
                  </a:ext>
                </a:extLst>
              </p:cNvPr>
              <p:cNvSpPr txBox="1"/>
              <p:nvPr/>
            </p:nvSpPr>
            <p:spPr>
              <a:xfrm>
                <a:off x="4203067" y="3616458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E054F1-3DDF-0AD5-4C9B-81213F09F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067" y="3616458"/>
                <a:ext cx="35507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A460BE-07E6-754A-9766-07996C9A486F}"/>
                  </a:ext>
                </a:extLst>
              </p:cNvPr>
              <p:cNvSpPr txBox="1"/>
              <p:nvPr/>
            </p:nvSpPr>
            <p:spPr>
              <a:xfrm>
                <a:off x="5116538" y="3616458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A460BE-07E6-754A-9766-07996C9A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538" y="3616458"/>
                <a:ext cx="35507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9087A9-C92A-C28A-1A6C-892917D95E63}"/>
                  </a:ext>
                </a:extLst>
              </p:cNvPr>
              <p:cNvSpPr txBox="1"/>
              <p:nvPr/>
            </p:nvSpPr>
            <p:spPr>
              <a:xfrm>
                <a:off x="6030009" y="3616458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9087A9-C92A-C28A-1A6C-892917D95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009" y="3616458"/>
                <a:ext cx="35507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22A9294-0EAF-E4E1-6F6E-422DB2A56055}"/>
                  </a:ext>
                </a:extLst>
              </p:cNvPr>
              <p:cNvSpPr txBox="1"/>
              <p:nvPr/>
            </p:nvSpPr>
            <p:spPr>
              <a:xfrm>
                <a:off x="3361024" y="4341217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22A9294-0EAF-E4E1-6F6E-422DB2A56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024" y="4341217"/>
                <a:ext cx="35507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734780-EC3B-8AD0-192F-282DA49AF23D}"/>
                  </a:ext>
                </a:extLst>
              </p:cNvPr>
              <p:cNvSpPr txBox="1"/>
              <p:nvPr/>
            </p:nvSpPr>
            <p:spPr>
              <a:xfrm>
                <a:off x="4200219" y="4341217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734780-EC3B-8AD0-192F-282DA49AF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219" y="4341217"/>
                <a:ext cx="35507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D4CD201-8F38-1BBC-4000-D7612C711B45}"/>
                  </a:ext>
                </a:extLst>
              </p:cNvPr>
              <p:cNvSpPr txBox="1"/>
              <p:nvPr/>
            </p:nvSpPr>
            <p:spPr>
              <a:xfrm>
                <a:off x="5113690" y="4341217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D4CD201-8F38-1BBC-4000-D7612C711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690" y="4341217"/>
                <a:ext cx="355073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30B1996-9525-7D3D-61DB-380A068D0C70}"/>
                  </a:ext>
                </a:extLst>
              </p:cNvPr>
              <p:cNvSpPr txBox="1"/>
              <p:nvPr/>
            </p:nvSpPr>
            <p:spPr>
              <a:xfrm>
                <a:off x="6027161" y="4341217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30B1996-9525-7D3D-61DB-380A068D0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161" y="4341217"/>
                <a:ext cx="35507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531E92-9613-2ABD-91EA-B0C7F4699CEF}"/>
                  </a:ext>
                </a:extLst>
              </p:cNvPr>
              <p:cNvSpPr txBox="1"/>
              <p:nvPr/>
            </p:nvSpPr>
            <p:spPr>
              <a:xfrm>
                <a:off x="3358176" y="5065976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531E92-9613-2ABD-91EA-B0C7F4699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176" y="5065976"/>
                <a:ext cx="35507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35F28F-677C-F873-BE3D-9ED56C890B98}"/>
                  </a:ext>
                </a:extLst>
              </p:cNvPr>
              <p:cNvSpPr txBox="1"/>
              <p:nvPr/>
            </p:nvSpPr>
            <p:spPr>
              <a:xfrm>
                <a:off x="4197371" y="5065976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35F28F-677C-F873-BE3D-9ED56C890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71" y="5065976"/>
                <a:ext cx="35507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47A53A3-31F4-E903-BC5C-B5D5B028A63E}"/>
                  </a:ext>
                </a:extLst>
              </p:cNvPr>
              <p:cNvSpPr txBox="1"/>
              <p:nvPr/>
            </p:nvSpPr>
            <p:spPr>
              <a:xfrm>
                <a:off x="5110842" y="5065976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47A53A3-31F4-E903-BC5C-B5D5B028A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842" y="5065976"/>
                <a:ext cx="35507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1BA0F91-7816-B545-8124-86958AA3AB7D}"/>
                  </a:ext>
                </a:extLst>
              </p:cNvPr>
              <p:cNvSpPr txBox="1"/>
              <p:nvPr/>
            </p:nvSpPr>
            <p:spPr>
              <a:xfrm>
                <a:off x="6024313" y="5065976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1BA0F91-7816-B545-8124-86958AA3A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313" y="5065976"/>
                <a:ext cx="35507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522AF1D-FE6D-D457-6244-948EDC523FF8}"/>
                  </a:ext>
                </a:extLst>
              </p:cNvPr>
              <p:cNvSpPr txBox="1"/>
              <p:nvPr/>
            </p:nvSpPr>
            <p:spPr>
              <a:xfrm>
                <a:off x="3355328" y="5790735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522AF1D-FE6D-D457-6244-948EDC523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328" y="5790735"/>
                <a:ext cx="35507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2870C38-9318-6053-DC70-5AD0384DFED4}"/>
                  </a:ext>
                </a:extLst>
              </p:cNvPr>
              <p:cNvSpPr txBox="1"/>
              <p:nvPr/>
            </p:nvSpPr>
            <p:spPr>
              <a:xfrm>
                <a:off x="4194523" y="5790735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2870C38-9318-6053-DC70-5AD0384DF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523" y="5790735"/>
                <a:ext cx="35507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D86E9B-0611-B1E5-B783-3C4041D7A5FE}"/>
                  </a:ext>
                </a:extLst>
              </p:cNvPr>
              <p:cNvSpPr txBox="1"/>
              <p:nvPr/>
            </p:nvSpPr>
            <p:spPr>
              <a:xfrm>
                <a:off x="5107994" y="5790735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D86E9B-0611-B1E5-B783-3C4041D7A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94" y="5790735"/>
                <a:ext cx="355073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5988D2-256C-1CF3-42F3-1565205CCA01}"/>
                  </a:ext>
                </a:extLst>
              </p:cNvPr>
              <p:cNvSpPr txBox="1"/>
              <p:nvPr/>
            </p:nvSpPr>
            <p:spPr>
              <a:xfrm>
                <a:off x="6021465" y="5790735"/>
                <a:ext cx="3550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5988D2-256C-1CF3-42F3-1565205CC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465" y="5790735"/>
                <a:ext cx="35507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BA89771F-CB11-1D30-DF6C-1DED91008DD8}"/>
              </a:ext>
            </a:extLst>
          </p:cNvPr>
          <p:cNvSpPr/>
          <p:nvPr/>
        </p:nvSpPr>
        <p:spPr>
          <a:xfrm>
            <a:off x="2541053" y="3584886"/>
            <a:ext cx="541124" cy="540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9A7045-2F88-0AF8-C920-971E41205354}"/>
              </a:ext>
            </a:extLst>
          </p:cNvPr>
          <p:cNvSpPr/>
          <p:nvPr/>
        </p:nvSpPr>
        <p:spPr>
          <a:xfrm>
            <a:off x="2530471" y="4324615"/>
            <a:ext cx="541124" cy="540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D04B7E-C0F2-B367-3846-E4437038D0A8}"/>
              </a:ext>
            </a:extLst>
          </p:cNvPr>
          <p:cNvSpPr/>
          <p:nvPr/>
        </p:nvSpPr>
        <p:spPr>
          <a:xfrm>
            <a:off x="2531754" y="5057518"/>
            <a:ext cx="541124" cy="540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E24F675-8E0E-AA2A-535C-FD21F2312DAD}"/>
                  </a:ext>
                </a:extLst>
              </p:cNvPr>
              <p:cNvSpPr txBox="1"/>
              <p:nvPr/>
            </p:nvSpPr>
            <p:spPr>
              <a:xfrm>
                <a:off x="9136701" y="5002567"/>
                <a:ext cx="2862659" cy="1186041"/>
              </a:xfrm>
              <a:prstGeom prst="horizontalScroll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600" b="0" dirty="0">
                    <a:solidFill>
                      <a:srgbClr val="002060"/>
                    </a:solidFill>
                    <a:latin typeface="+mj-lt"/>
                  </a:rPr>
                  <a:t>there is no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6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6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600" b="0" dirty="0">
                    <a:solidFill>
                      <a:srgbClr val="002060"/>
                    </a:solidFill>
                    <a:latin typeface="+mj-lt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E24F675-8E0E-AA2A-535C-FD21F2312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01" y="5002567"/>
                <a:ext cx="2862659" cy="1186041"/>
              </a:xfrm>
              <a:prstGeom prst="horizontalScroll">
                <a:avLst/>
              </a:prstGeom>
              <a:blipFill>
                <a:blip r:embed="rId2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B126354-5834-F243-F920-A0E88952D82B}"/>
              </a:ext>
            </a:extLst>
          </p:cNvPr>
          <p:cNvSpPr/>
          <p:nvPr/>
        </p:nvSpPr>
        <p:spPr>
          <a:xfrm>
            <a:off x="2534415" y="5797782"/>
            <a:ext cx="541124" cy="540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2DB8ED-8161-5618-24FA-D32A860644C9}"/>
              </a:ext>
            </a:extLst>
          </p:cNvPr>
          <p:cNvSpPr/>
          <p:nvPr/>
        </p:nvSpPr>
        <p:spPr>
          <a:xfrm>
            <a:off x="9186062" y="254348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8139FEB-FB37-9E13-E4A9-3F6B5027BCCC}"/>
                  </a:ext>
                </a:extLst>
              </p:cNvPr>
              <p:cNvSpPr txBox="1"/>
              <p:nvPr/>
            </p:nvSpPr>
            <p:spPr>
              <a:xfrm>
                <a:off x="8988112" y="2055075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8139FEB-FB37-9E13-E4A9-3F6B5027B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12" y="2055075"/>
                <a:ext cx="512677" cy="49244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CE13DCA-A3CA-7C6F-879C-DE751313A0E9}"/>
              </a:ext>
            </a:extLst>
          </p:cNvPr>
          <p:cNvSpPr/>
          <p:nvPr/>
        </p:nvSpPr>
        <p:spPr>
          <a:xfrm>
            <a:off x="10896806" y="254348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05F638C-002C-D9E9-9CD3-A43E13F6BADC}"/>
              </a:ext>
            </a:extLst>
          </p:cNvPr>
          <p:cNvSpPr/>
          <p:nvPr/>
        </p:nvSpPr>
        <p:spPr>
          <a:xfrm>
            <a:off x="9186062" y="39807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32E4246-CADB-9750-1B31-55C60704BB69}"/>
              </a:ext>
            </a:extLst>
          </p:cNvPr>
          <p:cNvSpPr/>
          <p:nvPr/>
        </p:nvSpPr>
        <p:spPr>
          <a:xfrm>
            <a:off x="10896806" y="39807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F8F52E-F745-A96E-91D3-1FFA580C7E08}"/>
                  </a:ext>
                </a:extLst>
              </p:cNvPr>
              <p:cNvSpPr txBox="1"/>
              <p:nvPr/>
            </p:nvSpPr>
            <p:spPr>
              <a:xfrm>
                <a:off x="8988112" y="4045115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F8F52E-F745-A96E-91D3-1FFA580C7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12" y="4045115"/>
                <a:ext cx="512677" cy="49244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86D181C-C487-A475-608F-F65EE0904A24}"/>
                  </a:ext>
                </a:extLst>
              </p:cNvPr>
              <p:cNvSpPr txBox="1"/>
              <p:nvPr/>
            </p:nvSpPr>
            <p:spPr>
              <a:xfrm>
                <a:off x="10701804" y="4039864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86D181C-C487-A475-608F-F65EE0904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1804" y="4039864"/>
                <a:ext cx="512677" cy="49244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2DCEEA0-9BFC-BC19-29F6-FB489A502F0B}"/>
                  </a:ext>
                </a:extLst>
              </p:cNvPr>
              <p:cNvSpPr txBox="1"/>
              <p:nvPr/>
            </p:nvSpPr>
            <p:spPr>
              <a:xfrm>
                <a:off x="10711863" y="2060839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2DCEEA0-9BFC-BC19-29F6-FB489A50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863" y="2060839"/>
                <a:ext cx="512677" cy="49244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82C2B15-21A3-F72D-1707-1E5C0B311257}"/>
                  </a:ext>
                </a:extLst>
              </p:cNvPr>
              <p:cNvSpPr txBox="1"/>
              <p:nvPr/>
            </p:nvSpPr>
            <p:spPr>
              <a:xfrm>
                <a:off x="8702557" y="3035924"/>
                <a:ext cx="5126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82C2B15-21A3-F72D-1707-1E5C0B311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557" y="3035924"/>
                <a:ext cx="512677" cy="461665"/>
              </a:xfrm>
              <a:prstGeom prst="rect">
                <a:avLst/>
              </a:prstGeom>
              <a:blipFill>
                <a:blip r:embed="rId3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986C507-FE50-3AC3-3699-6997723EBF8F}"/>
                  </a:ext>
                </a:extLst>
              </p:cNvPr>
              <p:cNvSpPr txBox="1"/>
              <p:nvPr/>
            </p:nvSpPr>
            <p:spPr>
              <a:xfrm>
                <a:off x="11039181" y="3088275"/>
                <a:ext cx="5126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986C507-FE50-3AC3-3699-6997723EB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81" y="3088275"/>
                <a:ext cx="512677" cy="461665"/>
              </a:xfrm>
              <a:prstGeom prst="rect">
                <a:avLst/>
              </a:prstGeom>
              <a:blipFill>
                <a:blip r:embed="rId3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F65936-FF44-B97E-07FE-7F103EB2E9C4}"/>
                  </a:ext>
                </a:extLst>
              </p:cNvPr>
              <p:cNvSpPr txBox="1"/>
              <p:nvPr/>
            </p:nvSpPr>
            <p:spPr>
              <a:xfrm>
                <a:off x="9921250" y="4061454"/>
                <a:ext cx="5126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F65936-FF44-B97E-07FE-7F103EB2E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250" y="4061454"/>
                <a:ext cx="512677" cy="461665"/>
              </a:xfrm>
              <a:prstGeom prst="rect">
                <a:avLst/>
              </a:prstGeom>
              <a:blipFill>
                <a:blip r:embed="rId3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0AAE6C0-CDFE-44A9-D668-C2F4619CD90B}"/>
                  </a:ext>
                </a:extLst>
              </p:cNvPr>
              <p:cNvSpPr txBox="1"/>
              <p:nvPr/>
            </p:nvSpPr>
            <p:spPr>
              <a:xfrm>
                <a:off x="9921250" y="2084123"/>
                <a:ext cx="5126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0AAE6C0-CDFE-44A9-D668-C2F4619CD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250" y="2084123"/>
                <a:ext cx="512677" cy="461665"/>
              </a:xfrm>
              <a:prstGeom prst="rect">
                <a:avLst/>
              </a:prstGeom>
              <a:blipFill>
                <a:blip r:embed="rId3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E5BCC34-2653-A11D-46CB-B3781069FC1A}"/>
                  </a:ext>
                </a:extLst>
              </p:cNvPr>
              <p:cNvSpPr txBox="1"/>
              <p:nvPr/>
            </p:nvSpPr>
            <p:spPr>
              <a:xfrm>
                <a:off x="9947077" y="2842620"/>
                <a:ext cx="5126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E5BCC34-2653-A11D-46CB-B3781069F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77" y="2842620"/>
                <a:ext cx="512677" cy="461665"/>
              </a:xfrm>
              <a:prstGeom prst="rect">
                <a:avLst/>
              </a:prstGeom>
              <a:blipFill>
                <a:blip r:embed="rId3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F1D5327-1B00-DF02-2252-EA3C65D10704}"/>
                  </a:ext>
                </a:extLst>
              </p:cNvPr>
              <p:cNvSpPr txBox="1"/>
              <p:nvPr/>
            </p:nvSpPr>
            <p:spPr>
              <a:xfrm>
                <a:off x="11674975" y="3035924"/>
                <a:ext cx="5126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F1D5327-1B00-DF02-2252-EA3C65D10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4975" y="3035924"/>
                <a:ext cx="512677" cy="461665"/>
              </a:xfrm>
              <a:prstGeom prst="rect">
                <a:avLst/>
              </a:prstGeom>
              <a:blipFill>
                <a:blip r:embed="rId3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9D4AEEE-9739-A1D3-D1DB-A3B5510F8008}"/>
              </a:ext>
            </a:extLst>
          </p:cNvPr>
          <p:cNvSpPr/>
          <p:nvPr/>
        </p:nvSpPr>
        <p:spPr>
          <a:xfrm>
            <a:off x="3252925" y="3060373"/>
            <a:ext cx="549378" cy="488537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7634C70-9C13-8ED6-9F0E-0ADECFCFEDE1}"/>
              </a:ext>
            </a:extLst>
          </p:cNvPr>
          <p:cNvSpPr/>
          <p:nvPr/>
        </p:nvSpPr>
        <p:spPr>
          <a:xfrm>
            <a:off x="4119727" y="3060373"/>
            <a:ext cx="549378" cy="488537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DDB84887-4DD6-9A5F-BB48-ED17CAFA4533}"/>
              </a:ext>
            </a:extLst>
          </p:cNvPr>
          <p:cNvSpPr/>
          <p:nvPr/>
        </p:nvSpPr>
        <p:spPr>
          <a:xfrm>
            <a:off x="5018764" y="3069082"/>
            <a:ext cx="549378" cy="488537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3BA7E794-3E91-FAD4-BC02-C039E9F0C5AB}"/>
              </a:ext>
            </a:extLst>
          </p:cNvPr>
          <p:cNvSpPr/>
          <p:nvPr/>
        </p:nvSpPr>
        <p:spPr>
          <a:xfrm>
            <a:off x="5926510" y="3069082"/>
            <a:ext cx="549378" cy="488537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448C36-097C-1D94-3DCC-8FB3C37CBEDF}"/>
              </a:ext>
            </a:extLst>
          </p:cNvPr>
          <p:cNvSpPr/>
          <p:nvPr/>
        </p:nvSpPr>
        <p:spPr>
          <a:xfrm>
            <a:off x="3258010" y="3063261"/>
            <a:ext cx="549378" cy="488537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ABFE096-07D1-B0C6-BBC5-32C0DF044ADE}"/>
              </a:ext>
            </a:extLst>
          </p:cNvPr>
          <p:cNvSpPr/>
          <p:nvPr/>
        </p:nvSpPr>
        <p:spPr>
          <a:xfrm>
            <a:off x="4116331" y="3060013"/>
            <a:ext cx="549378" cy="488537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B3E60C-75A3-BD39-F8B4-7402D4514F9F}"/>
                  </a:ext>
                </a:extLst>
              </p:cNvPr>
              <p:cNvSpPr txBox="1"/>
              <p:nvPr/>
            </p:nvSpPr>
            <p:spPr>
              <a:xfrm>
                <a:off x="9136700" y="4997316"/>
                <a:ext cx="2862659" cy="1186041"/>
              </a:xfrm>
              <a:prstGeom prst="horizontalScroll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600" b="0" dirty="0">
                    <a:solidFill>
                      <a:srgbClr val="002060"/>
                    </a:solidFill>
                    <a:latin typeface="+mj-lt"/>
                  </a:rPr>
                  <a:t>there is no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6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6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600" b="0" dirty="0">
                    <a:solidFill>
                      <a:srgbClr val="002060"/>
                    </a:solidFill>
                    <a:latin typeface="+mj-lt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B3E60C-75A3-BD39-F8B4-7402D4514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00" y="4997316"/>
                <a:ext cx="2862659" cy="1186041"/>
              </a:xfrm>
              <a:prstGeom prst="horizontalScroll">
                <a:avLst/>
              </a:prstGeom>
              <a:blipFill>
                <a:blip r:embed="rId4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433F9D8-BDD8-7E90-A4D5-E4EB2D3E743E}"/>
              </a:ext>
            </a:extLst>
          </p:cNvPr>
          <p:cNvSpPr/>
          <p:nvPr/>
        </p:nvSpPr>
        <p:spPr>
          <a:xfrm>
            <a:off x="5023462" y="3061006"/>
            <a:ext cx="549378" cy="488537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D4ABA6-492E-4A9F-04AE-01F643AC56D4}"/>
              </a:ext>
            </a:extLst>
          </p:cNvPr>
          <p:cNvSpPr/>
          <p:nvPr/>
        </p:nvSpPr>
        <p:spPr>
          <a:xfrm>
            <a:off x="5937434" y="3077844"/>
            <a:ext cx="549378" cy="488537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2D2711A-8449-977E-596C-77055DBD7120}"/>
              </a:ext>
            </a:extLst>
          </p:cNvPr>
          <p:cNvSpPr/>
          <p:nvPr/>
        </p:nvSpPr>
        <p:spPr>
          <a:xfrm>
            <a:off x="3252925" y="3050312"/>
            <a:ext cx="549378" cy="488537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09C6909-B636-4516-C1DD-48909651E21C}"/>
              </a:ext>
            </a:extLst>
          </p:cNvPr>
          <p:cNvSpPr/>
          <p:nvPr/>
        </p:nvSpPr>
        <p:spPr>
          <a:xfrm>
            <a:off x="4118840" y="3058594"/>
            <a:ext cx="549378" cy="488537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763E6A-E40C-3643-1863-38F6734E43AC}"/>
                  </a:ext>
                </a:extLst>
              </p:cNvPr>
              <p:cNvSpPr txBox="1"/>
              <p:nvPr/>
            </p:nvSpPr>
            <p:spPr>
              <a:xfrm>
                <a:off x="9136700" y="5001405"/>
                <a:ext cx="2862659" cy="1186041"/>
              </a:xfrm>
              <a:prstGeom prst="horizontalScroll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600" b="0" dirty="0">
                    <a:solidFill>
                      <a:srgbClr val="002060"/>
                    </a:solidFill>
                    <a:latin typeface="+mj-lt"/>
                  </a:rPr>
                  <a:t>there is no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6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6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600" b="0" dirty="0">
                    <a:solidFill>
                      <a:srgbClr val="002060"/>
                    </a:solidFill>
                    <a:latin typeface="+mj-lt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763E6A-E40C-3643-1863-38F6734E4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00" y="5001405"/>
                <a:ext cx="2862659" cy="1186041"/>
              </a:xfrm>
              <a:prstGeom prst="horizontalScroll">
                <a:avLst/>
              </a:prstGeom>
              <a:blipFill>
                <a:blip r:embed="rId4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D372406-DBF1-9170-B605-A2C831F7D06B}"/>
              </a:ext>
            </a:extLst>
          </p:cNvPr>
          <p:cNvSpPr/>
          <p:nvPr/>
        </p:nvSpPr>
        <p:spPr>
          <a:xfrm>
            <a:off x="5021393" y="3066670"/>
            <a:ext cx="549378" cy="488537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E909D77-310B-DDF9-08E3-1866F9B08320}"/>
              </a:ext>
            </a:extLst>
          </p:cNvPr>
          <p:cNvSpPr/>
          <p:nvPr/>
        </p:nvSpPr>
        <p:spPr>
          <a:xfrm>
            <a:off x="5933668" y="3059834"/>
            <a:ext cx="549378" cy="488537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3D331CB-4C9E-B86A-330A-50BFB84CC4C2}"/>
              </a:ext>
            </a:extLst>
          </p:cNvPr>
          <p:cNvSpPr/>
          <p:nvPr/>
        </p:nvSpPr>
        <p:spPr>
          <a:xfrm>
            <a:off x="3262212" y="3058654"/>
            <a:ext cx="549378" cy="488537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97F25B1-D12F-F0E9-589E-9FA7F1989DAB}"/>
              </a:ext>
            </a:extLst>
          </p:cNvPr>
          <p:cNvSpPr/>
          <p:nvPr/>
        </p:nvSpPr>
        <p:spPr>
          <a:xfrm>
            <a:off x="4119212" y="3060202"/>
            <a:ext cx="549378" cy="488537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A84414-63AA-B141-A1F5-3E36D2199568}"/>
                  </a:ext>
                </a:extLst>
              </p:cNvPr>
              <p:cNvSpPr txBox="1"/>
              <p:nvPr/>
            </p:nvSpPr>
            <p:spPr>
              <a:xfrm>
                <a:off x="9136700" y="5001405"/>
                <a:ext cx="2862659" cy="1186041"/>
              </a:xfrm>
              <a:prstGeom prst="horizontalScroll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600" b="0" dirty="0">
                    <a:solidFill>
                      <a:srgbClr val="002060"/>
                    </a:solidFill>
                    <a:latin typeface="+mj-lt"/>
                  </a:rPr>
                  <a:t>there is no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6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6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sz="2600" b="0" dirty="0">
                    <a:solidFill>
                      <a:srgbClr val="002060"/>
                    </a:solidFill>
                    <a:latin typeface="+mj-lt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A84414-63AA-B141-A1F5-3E36D2199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00" y="5001405"/>
                <a:ext cx="2862659" cy="1186041"/>
              </a:xfrm>
              <a:prstGeom prst="horizontalScroll">
                <a:avLst/>
              </a:prstGeom>
              <a:blipFill>
                <a:blip r:embed="rId4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3D6E5AF-8C52-776D-BB74-D68654DB1DF8}"/>
              </a:ext>
            </a:extLst>
          </p:cNvPr>
          <p:cNvSpPr/>
          <p:nvPr/>
        </p:nvSpPr>
        <p:spPr>
          <a:xfrm>
            <a:off x="5021529" y="3058593"/>
            <a:ext cx="549378" cy="488537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C3232B9-FA13-5CFE-9F44-56CB6CC9BB71}"/>
              </a:ext>
            </a:extLst>
          </p:cNvPr>
          <p:cNvSpPr/>
          <p:nvPr/>
        </p:nvSpPr>
        <p:spPr>
          <a:xfrm>
            <a:off x="5940826" y="3079079"/>
            <a:ext cx="549378" cy="488537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2F18302-6915-438F-A92D-D7D0AADD567C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Example:8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954EFC5-C6ED-3151-CFC9-546F83015964}"/>
              </a:ext>
            </a:extLst>
          </p:cNvPr>
          <p:cNvSpPr/>
          <p:nvPr/>
        </p:nvSpPr>
        <p:spPr>
          <a:xfrm>
            <a:off x="187055" y="1771144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3C83E33-9A8F-CC91-4E21-6A4A7C1622A3}"/>
              </a:ext>
            </a:extLst>
          </p:cNvPr>
          <p:cNvSpPr/>
          <p:nvPr/>
        </p:nvSpPr>
        <p:spPr>
          <a:xfrm>
            <a:off x="1941418" y="1772497"/>
            <a:ext cx="6016376" cy="11719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The path matrix</a:t>
            </a: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of the given directed graph is 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B16ED12-85D1-6ED5-59DE-CFD5B88781D9}"/>
              </a:ext>
            </a:extLst>
          </p:cNvPr>
          <p:cNvSpPr/>
          <p:nvPr/>
        </p:nvSpPr>
        <p:spPr>
          <a:xfrm>
            <a:off x="1955302" y="911624"/>
            <a:ext cx="7914620" cy="5068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Find the path matrix</a:t>
            </a: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for the following directed graph.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37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50"/>
                            </p:stCondLst>
                            <p:childTnLst>
                              <p:par>
                                <p:cTn id="1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00"/>
                            </p:stCondLst>
                            <p:childTnLst>
                              <p:par>
                                <p:cTn id="2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000"/>
                            </p:stCondLst>
                            <p:childTnLst>
                              <p:par>
                                <p:cTn id="2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750"/>
                            </p:stCondLst>
                            <p:childTnLst>
                              <p:par>
                                <p:cTn id="2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500"/>
                            </p:stCondLst>
                            <p:childTnLst>
                              <p:par>
                                <p:cTn id="3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000"/>
                            </p:stCondLst>
                            <p:childTnLst>
                              <p:par>
                                <p:cTn id="3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750"/>
                            </p:stCondLst>
                            <p:childTnLst>
                              <p:par>
                                <p:cTn id="3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9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8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1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1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2" fill="hold">
                            <p:stCondLst>
                              <p:cond delay="750"/>
                            </p:stCondLst>
                            <p:childTnLst>
                              <p:par>
                                <p:cTn id="4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5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2" grpId="0"/>
      <p:bldP spid="15" grpId="0"/>
      <p:bldP spid="22" grpId="0"/>
      <p:bldP spid="23" grpId="0"/>
      <p:bldP spid="24" grpId="0"/>
      <p:bldP spid="35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13" grpId="0" animBg="1"/>
      <p:bldP spid="13" grpId="1" animBg="1"/>
      <p:bldP spid="14" grpId="0" animBg="1"/>
      <p:bldP spid="14" grpId="1" animBg="1"/>
      <p:bldP spid="25" grpId="0" animBg="1"/>
      <p:bldP spid="25" grpId="1" animBg="1"/>
      <p:bldP spid="33" grpId="0" animBg="1"/>
      <p:bldP spid="33" grpId="1" animBg="1"/>
      <p:bldP spid="34" grpId="0" animBg="1"/>
      <p:bldP spid="34" grpId="1" animBg="1"/>
      <p:bldP spid="64" grpId="0" animBg="1"/>
      <p:bldP spid="65" grpId="0"/>
      <p:bldP spid="66" grpId="0" animBg="1"/>
      <p:bldP spid="67" grpId="0" animBg="1"/>
      <p:bldP spid="68" grpId="0" animBg="1"/>
      <p:bldP spid="69" grpId="0"/>
      <p:bldP spid="70" grpId="0"/>
      <p:bldP spid="71" grpId="0"/>
      <p:bldP spid="72" grpId="0"/>
      <p:bldP spid="73" grpId="0"/>
      <p:bldP spid="74" grpId="0"/>
      <p:bldP spid="82" grpId="0"/>
      <p:bldP spid="83" grpId="0"/>
      <p:bldP spid="86" grpId="0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1" grpId="0" animBg="1"/>
      <p:bldP spid="11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6" grpId="0" animBg="1"/>
      <p:bldP spid="36" grpId="1" animBg="1"/>
      <p:bldP spid="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Terminologies</a:t>
            </a:r>
            <a:endParaRPr lang="en-IN" dirty="0"/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A9266A25-D362-43DE-951C-0357A7354B3F}"/>
              </a:ext>
            </a:extLst>
          </p:cNvPr>
          <p:cNvSpPr txBox="1">
            <a:spLocks/>
          </p:cNvSpPr>
          <p:nvPr/>
        </p:nvSpPr>
        <p:spPr>
          <a:xfrm>
            <a:off x="4122130" y="1065684"/>
            <a:ext cx="1729525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(Continue)</a:t>
            </a:r>
            <a:endParaRPr lang="en-IN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390EF4-5874-FBA8-B52D-4A8001B9C989}"/>
              </a:ext>
            </a:extLst>
          </p:cNvPr>
          <p:cNvGrpSpPr/>
          <p:nvPr/>
        </p:nvGrpSpPr>
        <p:grpSpPr>
          <a:xfrm>
            <a:off x="216483" y="922257"/>
            <a:ext cx="3905648" cy="943926"/>
            <a:chOff x="355652" y="844138"/>
            <a:chExt cx="4352826" cy="107836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607F3F-0376-2D88-E731-FADE7E036883}"/>
                </a:ext>
              </a:extLst>
            </p:cNvPr>
            <p:cNvGrpSpPr/>
            <p:nvPr/>
          </p:nvGrpSpPr>
          <p:grpSpPr>
            <a:xfrm>
              <a:off x="430815" y="844138"/>
              <a:ext cx="4277663" cy="1078362"/>
              <a:chOff x="1361439" y="621151"/>
              <a:chExt cx="2702560" cy="1361443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8" name="Arrow: Pentagon 7">
                <a:extLst>
                  <a:ext uri="{FF2B5EF4-FFF2-40B4-BE49-F238E27FC236}">
                    <a16:creationId xmlns:a16="http://schemas.microsoft.com/office/drawing/2014/main" id="{BDBB89B8-1A45-4B88-2C73-BB500285DC19}"/>
                  </a:ext>
                </a:extLst>
              </p:cNvPr>
              <p:cNvSpPr/>
              <p:nvPr/>
            </p:nvSpPr>
            <p:spPr>
              <a:xfrm rot="10800000">
                <a:off x="1361439" y="621151"/>
                <a:ext cx="2702560" cy="1361439"/>
              </a:xfrm>
              <a:prstGeom prst="homePlat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Arrow: Pentagon 4">
                <a:extLst>
                  <a:ext uri="{FF2B5EF4-FFF2-40B4-BE49-F238E27FC236}">
                    <a16:creationId xmlns:a16="http://schemas.microsoft.com/office/drawing/2014/main" id="{D6969EA9-C4E6-5A0C-E084-04CE394A08C3}"/>
                  </a:ext>
                </a:extLst>
              </p:cNvPr>
              <p:cNvSpPr txBox="1"/>
              <p:nvPr/>
            </p:nvSpPr>
            <p:spPr>
              <a:xfrm>
                <a:off x="1676242" y="621152"/>
                <a:ext cx="2387756" cy="136144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357" tIns="186690" rIns="348488" bIns="186690" numCol="1" spcCol="1270" anchor="ctr" anchorCtr="0">
                <a:noAutofit/>
              </a:bodyPr>
              <a:lstStyle/>
              <a:p>
                <a:pPr marL="0" lvl="0" indent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3200" b="1" u="sng" kern="1200" dirty="0">
                    <a:solidFill>
                      <a:srgbClr val="002060"/>
                    </a:solidFill>
                  </a:rPr>
                  <a:t>Edge</a:t>
                </a:r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B09326D-00DA-6589-11A0-4432D901DFAA}"/>
                </a:ext>
              </a:extLst>
            </p:cNvPr>
            <p:cNvSpPr/>
            <p:nvPr/>
          </p:nvSpPr>
          <p:spPr>
            <a:xfrm>
              <a:off x="355652" y="863570"/>
              <a:ext cx="1003046" cy="10281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3</a:t>
              </a:r>
            </a:p>
          </p:txBody>
        </p:sp>
      </p:grp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4825E96D-D9EB-8288-8E6B-8D86836A26D9}"/>
              </a:ext>
            </a:extLst>
          </p:cNvPr>
          <p:cNvSpPr/>
          <p:nvPr/>
        </p:nvSpPr>
        <p:spPr>
          <a:xfrm>
            <a:off x="5792515" y="4468598"/>
            <a:ext cx="694259" cy="523220"/>
          </a:xfrm>
          <a:prstGeom prst="striped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4F2BEC-0B24-8F55-CAEF-2A7BD73A2D1F}"/>
                  </a:ext>
                </a:extLst>
              </p:cNvPr>
              <p:cNvSpPr txBox="1"/>
              <p:nvPr/>
            </p:nvSpPr>
            <p:spPr>
              <a:xfrm>
                <a:off x="8409299" y="4468598"/>
                <a:ext cx="29456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IN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4F2BEC-0B24-8F55-CAEF-2A7BD73A2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299" y="4468598"/>
                <a:ext cx="29456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56950B2A-41F4-2656-78C9-1B547F33C9C7}"/>
              </a:ext>
            </a:extLst>
          </p:cNvPr>
          <p:cNvSpPr txBox="1"/>
          <p:nvPr/>
        </p:nvSpPr>
        <p:spPr>
          <a:xfrm>
            <a:off x="6947070" y="4468598"/>
            <a:ext cx="161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latin typeface="+mj-lt"/>
              </a:rPr>
              <a:t>Edge Set: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52177159-636C-71F8-3091-E27C908A736C}"/>
              </a:ext>
            </a:extLst>
          </p:cNvPr>
          <p:cNvSpPr txBox="1">
            <a:spLocks/>
          </p:cNvSpPr>
          <p:nvPr/>
        </p:nvSpPr>
        <p:spPr>
          <a:xfrm>
            <a:off x="242979" y="1883189"/>
            <a:ext cx="1931446" cy="88369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E8F89-0791-2640-3D30-83E97A1E9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082" y="2928960"/>
            <a:ext cx="4166433" cy="307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9" grpId="0"/>
      <p:bldP spid="35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ED47979-B404-7C67-5DAE-D812B3BB5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uFill>
                  <a:solidFill>
                    <a:schemeClr val="bg1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 – 7</a:t>
            </a:r>
            <a:br>
              <a:rPr lang="en-IN" dirty="0"/>
            </a:br>
            <a:r>
              <a:rPr lang="en-IN" dirty="0" err="1"/>
              <a:t>Warshall’s</a:t>
            </a:r>
            <a:r>
              <a:rPr lang="en-IN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272187479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3DCC2-C88F-7869-865B-4BC88BF1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Warshall’s Algorithm to Produce a Path Matrix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E9727F4E-901F-E4CC-8C7A-FB23BBE85A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376" y="752143"/>
                <a:ext cx="12080624" cy="1117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be a directed graph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suppose we want to find the path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the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E9727F4E-901F-E4CC-8C7A-FB23BBE85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6" y="752143"/>
                <a:ext cx="12080624" cy="1117600"/>
              </a:xfrm>
              <a:prstGeom prst="rect">
                <a:avLst/>
              </a:prstGeom>
              <a:blipFill>
                <a:blip r:embed="rId2"/>
                <a:stretch>
                  <a:fillRect l="-908" r="-1060" b="-1684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DD7AF0A3-F783-FFEE-7F18-50C8BCCF71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376" y="2386046"/>
                <a:ext cx="12080624" cy="66874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square Boolean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as follows: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DD7AF0A3-F783-FFEE-7F18-50C8BCCF7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6" y="2386046"/>
                <a:ext cx="12080624" cy="668742"/>
              </a:xfrm>
              <a:prstGeom prst="rect">
                <a:avLst/>
              </a:prstGeom>
              <a:blipFill>
                <a:blip r:embed="rId3"/>
                <a:stretch>
                  <a:fillRect l="-908" b="-20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F9CB9A4F-A10F-0FF9-7362-C0DB2D5078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8240" y="2986546"/>
                <a:ext cx="9646773" cy="66874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2" lvl="1" indent="-355600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denotes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entry of the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 Then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F9CB9A4F-A10F-0FF9-7362-C0DB2D50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240" y="2986546"/>
                <a:ext cx="9646773" cy="668742"/>
              </a:xfrm>
              <a:prstGeom prst="rect">
                <a:avLst/>
              </a:prstGeom>
              <a:blipFill>
                <a:blip r:embed="rId4"/>
                <a:stretch>
                  <a:fillRect b="-2090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A70128-37A1-D4EF-CDF9-2D9EB6D48401}"/>
                  </a:ext>
                </a:extLst>
              </p:cNvPr>
              <p:cNvSpPr txBox="1"/>
              <p:nvPr/>
            </p:nvSpPr>
            <p:spPr>
              <a:xfrm>
                <a:off x="925808" y="4744801"/>
                <a:ext cx="16223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e>
                      </m:d>
                      <m:r>
                        <a:rPr kumimoji="0" lang="en-IN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A70128-37A1-D4EF-CDF9-2D9EB6D48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08" y="4744801"/>
                <a:ext cx="162232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>
            <a:extLst>
              <a:ext uri="{FF2B5EF4-FFF2-40B4-BE49-F238E27FC236}">
                <a16:creationId xmlns:a16="http://schemas.microsoft.com/office/drawing/2014/main" id="{3E619681-D244-C809-B5C5-7E4806445D7D}"/>
              </a:ext>
            </a:extLst>
          </p:cNvPr>
          <p:cNvSpPr/>
          <p:nvPr/>
        </p:nvSpPr>
        <p:spPr>
          <a:xfrm>
            <a:off x="2467015" y="4246059"/>
            <a:ext cx="309716" cy="1565972"/>
          </a:xfrm>
          <a:prstGeom prst="leftBrace">
            <a:avLst>
              <a:gd name="adj1" fmla="val 38426"/>
              <a:gd name="adj2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28CCF8-F304-267F-59A0-01A7499FFEBD}"/>
                  </a:ext>
                </a:extLst>
              </p:cNvPr>
              <p:cNvSpPr txBox="1"/>
              <p:nvPr/>
            </p:nvSpPr>
            <p:spPr>
              <a:xfrm>
                <a:off x="3261417" y="4204909"/>
                <a:ext cx="8789556" cy="10797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357188" indent="-357188"/>
                <a:r>
                  <a:rPr lang="en-US" dirty="0">
                    <a:solidFill>
                      <a:srgbClr val="002060"/>
                    </a:solidFill>
                  </a:rPr>
                  <a:t>;  if there is a simple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 which does not     use any other vertices except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28CCF8-F304-267F-59A0-01A7499FF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417" y="4204909"/>
                <a:ext cx="8789556" cy="1079783"/>
              </a:xfrm>
              <a:prstGeom prst="rect">
                <a:avLst/>
              </a:prstGeom>
              <a:blipFill>
                <a:blip r:embed="rId6"/>
                <a:stretch>
                  <a:fillRect l="-1387" t="-2260" r="-1456" b="-152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8D329F1-2098-250D-AB45-8401F25F0E12}"/>
              </a:ext>
            </a:extLst>
          </p:cNvPr>
          <p:cNvSpPr txBox="1"/>
          <p:nvPr/>
        </p:nvSpPr>
        <p:spPr>
          <a:xfrm>
            <a:off x="3261417" y="5334754"/>
            <a:ext cx="86228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8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</a:rPr>
              <a:t>;                                       otherwise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77CCC6-4806-E70B-D3C2-7C50B0D94E99}"/>
                  </a:ext>
                </a:extLst>
              </p:cNvPr>
              <p:cNvSpPr txBox="1"/>
              <p:nvPr/>
            </p:nvSpPr>
            <p:spPr>
              <a:xfrm>
                <a:off x="2754617" y="4246059"/>
                <a:ext cx="4571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77CCC6-4806-E70B-D3C2-7C50B0D9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617" y="4246059"/>
                <a:ext cx="45719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D47788-F10A-5E49-C5C9-45F9BA738A49}"/>
                  </a:ext>
                </a:extLst>
              </p:cNvPr>
              <p:cNvSpPr txBox="1"/>
              <p:nvPr/>
            </p:nvSpPr>
            <p:spPr>
              <a:xfrm>
                <a:off x="2754617" y="5334754"/>
                <a:ext cx="4571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D47788-F10A-5E49-C5C9-45F9BA738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617" y="5334754"/>
                <a:ext cx="45719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12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 animBg="1"/>
      <p:bldP spid="12" grpId="0"/>
      <p:bldP spid="13" grpId="0"/>
      <p:bldP spid="14" grpId="0"/>
      <p:bldP spid="15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3DCC2-C88F-7869-865B-4BC88BF1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Warshall’s Algorithm to Produce a Path Matrix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A70128-37A1-D4EF-CDF9-2D9EB6D48401}"/>
                  </a:ext>
                </a:extLst>
              </p:cNvPr>
              <p:cNvSpPr txBox="1"/>
              <p:nvPr/>
            </p:nvSpPr>
            <p:spPr>
              <a:xfrm>
                <a:off x="611909" y="1385412"/>
                <a:ext cx="16223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e>
                      </m:d>
                      <m:r>
                        <a:rPr kumimoji="0" lang="en-IN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A70128-37A1-D4EF-CDF9-2D9EB6D48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09" y="1385412"/>
                <a:ext cx="162232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>
            <a:extLst>
              <a:ext uri="{FF2B5EF4-FFF2-40B4-BE49-F238E27FC236}">
                <a16:creationId xmlns:a16="http://schemas.microsoft.com/office/drawing/2014/main" id="{3E619681-D244-C809-B5C5-7E4806445D7D}"/>
              </a:ext>
            </a:extLst>
          </p:cNvPr>
          <p:cNvSpPr/>
          <p:nvPr/>
        </p:nvSpPr>
        <p:spPr>
          <a:xfrm>
            <a:off x="2153116" y="886670"/>
            <a:ext cx="309716" cy="1565972"/>
          </a:xfrm>
          <a:prstGeom prst="leftBrace">
            <a:avLst>
              <a:gd name="adj1" fmla="val 38426"/>
              <a:gd name="adj2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28CCF8-F304-267F-59A0-01A7499FFEBD}"/>
                  </a:ext>
                </a:extLst>
              </p:cNvPr>
              <p:cNvSpPr txBox="1"/>
              <p:nvPr/>
            </p:nvSpPr>
            <p:spPr>
              <a:xfrm>
                <a:off x="2947518" y="845520"/>
                <a:ext cx="8789556" cy="10797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en-US"/>
                </a:defPPr>
                <a:lvl1pPr indent="0" algn="just">
                  <a:lnSpc>
                    <a:spcPts val="4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357188" indent="-357188"/>
                <a:r>
                  <a:rPr lang="en-US" dirty="0">
                    <a:solidFill>
                      <a:srgbClr val="002060"/>
                    </a:solidFill>
                  </a:rPr>
                  <a:t>;  if there is a simple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 which does not     use any other vertices except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28CCF8-F304-267F-59A0-01A7499FF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18" y="845520"/>
                <a:ext cx="8789556" cy="1079783"/>
              </a:xfrm>
              <a:prstGeom prst="rect">
                <a:avLst/>
              </a:prstGeom>
              <a:blipFill>
                <a:blip r:embed="rId3"/>
                <a:stretch>
                  <a:fillRect l="-1457" t="-2260" r="-1457" b="-152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8D329F1-2098-250D-AB45-8401F25F0E12}"/>
              </a:ext>
            </a:extLst>
          </p:cNvPr>
          <p:cNvSpPr txBox="1"/>
          <p:nvPr/>
        </p:nvSpPr>
        <p:spPr>
          <a:xfrm>
            <a:off x="2947518" y="1975365"/>
            <a:ext cx="86228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8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</a:rPr>
              <a:t>;                                       otherwise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77CCC6-4806-E70B-D3C2-7C50B0D94E99}"/>
                  </a:ext>
                </a:extLst>
              </p:cNvPr>
              <p:cNvSpPr txBox="1"/>
              <p:nvPr/>
            </p:nvSpPr>
            <p:spPr>
              <a:xfrm>
                <a:off x="2440718" y="886670"/>
                <a:ext cx="4571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77CCC6-4806-E70B-D3C2-7C50B0D9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718" y="886670"/>
                <a:ext cx="45719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D47788-F10A-5E49-C5C9-45F9BA738A49}"/>
                  </a:ext>
                </a:extLst>
              </p:cNvPr>
              <p:cNvSpPr txBox="1"/>
              <p:nvPr/>
            </p:nvSpPr>
            <p:spPr>
              <a:xfrm>
                <a:off x="2440718" y="1975365"/>
                <a:ext cx="4571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D47788-F10A-5E49-C5C9-45F9BA738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718" y="1975365"/>
                <a:ext cx="45719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CD543BC6-F3CB-719B-3547-E345CCF8CDA6}"/>
              </a:ext>
            </a:extLst>
          </p:cNvPr>
          <p:cNvSpPr txBox="1">
            <a:spLocks/>
          </p:cNvSpPr>
          <p:nvPr/>
        </p:nvSpPr>
        <p:spPr>
          <a:xfrm>
            <a:off x="-395788" y="2426009"/>
            <a:ext cx="3125339" cy="66874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0112" lvl="1" indent="-355600">
              <a:lnSpc>
                <a:spcPct val="130000"/>
              </a:lnSpc>
            </a:pPr>
            <a:r>
              <a:rPr lang="en-US" sz="2800" dirty="0">
                <a:solidFill>
                  <a:srgbClr val="002060"/>
                </a:solidFill>
              </a:rPr>
              <a:t> That means,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5ACFF7BA-6097-0436-E6C3-8BF344FC58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29818" y="2991812"/>
                <a:ext cx="8159167" cy="66874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33487" lvl="2" indent="-355600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  <m:r>
                      <a:rPr lang="en-IN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if there is an edge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5ACFF7BA-6097-0436-E6C3-8BF344FC5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9818" y="2991812"/>
                <a:ext cx="8159167" cy="668742"/>
              </a:xfrm>
              <a:prstGeom prst="rect">
                <a:avLst/>
              </a:prstGeom>
              <a:blipFill>
                <a:blip r:embed="rId6"/>
                <a:stretch>
                  <a:fillRect b="-2018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79BA38-B2A1-1B29-F018-5F501A6D673A}"/>
                  </a:ext>
                </a:extLst>
              </p:cNvPr>
              <p:cNvSpPr txBox="1"/>
              <p:nvPr/>
            </p:nvSpPr>
            <p:spPr>
              <a:xfrm>
                <a:off x="1006705" y="3676842"/>
                <a:ext cx="72638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IN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Note</a:t>
                </a:r>
                <a:r>
                  <a:rPr kumimoji="0" lang="en-IN" sz="28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that,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the adjacency matrix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79BA38-B2A1-1B29-F018-5F501A6D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05" y="3676842"/>
                <a:ext cx="7263839" cy="523220"/>
              </a:xfrm>
              <a:prstGeom prst="rect">
                <a:avLst/>
              </a:prstGeom>
              <a:blipFill>
                <a:blip r:embed="rId7"/>
                <a:stretch>
                  <a:fillRect l="-1678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7E747D3-3F56-E543-C54F-CABA0A7A3FB8}"/>
              </a:ext>
            </a:extLst>
          </p:cNvPr>
          <p:cNvGrpSpPr/>
          <p:nvPr/>
        </p:nvGrpSpPr>
        <p:grpSpPr>
          <a:xfrm>
            <a:off x="-257115" y="4222808"/>
            <a:ext cx="12280791" cy="1070310"/>
            <a:chOff x="-229819" y="4317556"/>
            <a:chExt cx="12280791" cy="1070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ontent Placeholder 4">
                  <a:extLst>
                    <a:ext uri="{FF2B5EF4-FFF2-40B4-BE49-F238E27FC236}">
                      <a16:creationId xmlns:a16="http://schemas.microsoft.com/office/drawing/2014/main" id="{795ACB41-4FE6-5B5F-DE9E-E63E909A640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229819" y="4317556"/>
                  <a:ext cx="3177338" cy="573283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233487" lvl="2" indent="-355600">
                    <a:lnSpc>
                      <a:spcPct val="13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</a:t>
                  </a:r>
                  <a:endParaRPr lang="en-IN" sz="2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Content Placeholder 4">
                  <a:extLst>
                    <a:ext uri="{FF2B5EF4-FFF2-40B4-BE49-F238E27FC236}">
                      <a16:creationId xmlns:a16="http://schemas.microsoft.com/office/drawing/2014/main" id="{795ACB41-4FE6-5B5F-DE9E-E63E909A64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9819" y="4317556"/>
                  <a:ext cx="3177338" cy="57328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10D5C3C-066D-61E1-3A52-237A68FE286A}"/>
                    </a:ext>
                  </a:extLst>
                </p:cNvPr>
                <p:cNvSpPr txBox="1"/>
                <p:nvPr/>
              </p:nvSpPr>
              <p:spPr>
                <a:xfrm>
                  <a:off x="2743199" y="4393811"/>
                  <a:ext cx="9307773" cy="994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IN" sz="2800" dirty="0">
                      <a:solidFill>
                        <a:srgbClr val="002060"/>
                      </a:solidFill>
                    </a:rPr>
                    <a:t>if there is a simple path from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to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which does not use any vertex except possibly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.</a:t>
                  </a:r>
                  <a:endParaRPr lang="en-IN" sz="2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10D5C3C-066D-61E1-3A52-237A68FE2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3199" y="4393811"/>
                  <a:ext cx="9307773" cy="994055"/>
                </a:xfrm>
                <a:prstGeom prst="rect">
                  <a:avLst/>
                </a:prstGeom>
                <a:blipFill>
                  <a:blip r:embed="rId9"/>
                  <a:stretch>
                    <a:fillRect l="-1376" t="-6135" r="-1376" b="-1656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314536-BA42-5CEA-1BA6-E680FE24E614}"/>
              </a:ext>
            </a:extLst>
          </p:cNvPr>
          <p:cNvGrpSpPr/>
          <p:nvPr/>
        </p:nvGrpSpPr>
        <p:grpSpPr>
          <a:xfrm>
            <a:off x="-257115" y="5354129"/>
            <a:ext cx="12294439" cy="1070310"/>
            <a:chOff x="-243467" y="4317556"/>
            <a:chExt cx="12294439" cy="1070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ontent Placeholder 4">
                  <a:extLst>
                    <a:ext uri="{FF2B5EF4-FFF2-40B4-BE49-F238E27FC236}">
                      <a16:creationId xmlns:a16="http://schemas.microsoft.com/office/drawing/2014/main" id="{42F9457D-9BD3-1F1D-ED93-055AF774C0A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243467" y="4317556"/>
                  <a:ext cx="3177338" cy="573283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233487" lvl="2" indent="-355600">
                    <a:lnSpc>
                      <a:spcPct val="13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</a:t>
                  </a:r>
                  <a:endParaRPr lang="en-IN" sz="2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Content Placeholder 4">
                  <a:extLst>
                    <a:ext uri="{FF2B5EF4-FFF2-40B4-BE49-F238E27FC236}">
                      <a16:creationId xmlns:a16="http://schemas.microsoft.com/office/drawing/2014/main" id="{42F9457D-9BD3-1F1D-ED93-055AF774C0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43467" y="4317556"/>
                  <a:ext cx="3177338" cy="57328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6916AE9-220D-CEC5-8018-4D7BBA6E9AA3}"/>
                    </a:ext>
                  </a:extLst>
                </p:cNvPr>
                <p:cNvSpPr txBox="1"/>
                <p:nvPr/>
              </p:nvSpPr>
              <p:spPr>
                <a:xfrm>
                  <a:off x="2743199" y="4393811"/>
                  <a:ext cx="9307773" cy="994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IN" sz="2800" dirty="0">
                      <a:solidFill>
                        <a:srgbClr val="002060"/>
                      </a:solidFill>
                    </a:rPr>
                    <a:t>if there is a simple path from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to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which does not use any vertex except possibly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6916AE9-220D-CEC5-8018-4D7BBA6E9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3199" y="4393811"/>
                  <a:ext cx="9307773" cy="994055"/>
                </a:xfrm>
                <a:prstGeom prst="rect">
                  <a:avLst/>
                </a:prstGeom>
                <a:blipFill>
                  <a:blip r:embed="rId11"/>
                  <a:stretch>
                    <a:fillRect l="-1375" t="-6748" r="-1310" b="-1656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471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3DCC2-C88F-7869-865B-4BC88BF1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Warshall’s Algorithm to Produce a Path Matrix</a:t>
            </a:r>
            <a:endParaRPr lang="en-IN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314536-BA42-5CEA-1BA6-E680FE24E614}"/>
              </a:ext>
            </a:extLst>
          </p:cNvPr>
          <p:cNvGrpSpPr/>
          <p:nvPr/>
        </p:nvGrpSpPr>
        <p:grpSpPr>
          <a:xfrm>
            <a:off x="-257115" y="823061"/>
            <a:ext cx="12294439" cy="1070310"/>
            <a:chOff x="-243467" y="4317556"/>
            <a:chExt cx="12294439" cy="1070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ontent Placeholder 4">
                  <a:extLst>
                    <a:ext uri="{FF2B5EF4-FFF2-40B4-BE49-F238E27FC236}">
                      <a16:creationId xmlns:a16="http://schemas.microsoft.com/office/drawing/2014/main" id="{42F9457D-9BD3-1F1D-ED93-055AF774C0A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243467" y="4317556"/>
                  <a:ext cx="3177338" cy="573283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233487" lvl="2" indent="-355600">
                    <a:lnSpc>
                      <a:spcPct val="13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</a:t>
                  </a:r>
                  <a:endParaRPr lang="en-IN" sz="2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Content Placeholder 4">
                  <a:extLst>
                    <a:ext uri="{FF2B5EF4-FFF2-40B4-BE49-F238E27FC236}">
                      <a16:creationId xmlns:a16="http://schemas.microsoft.com/office/drawing/2014/main" id="{42F9457D-9BD3-1F1D-ED93-055AF774C0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43467" y="4317556"/>
                  <a:ext cx="3177338" cy="5732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6916AE9-220D-CEC5-8018-4D7BBA6E9AA3}"/>
                    </a:ext>
                  </a:extLst>
                </p:cNvPr>
                <p:cNvSpPr txBox="1"/>
                <p:nvPr/>
              </p:nvSpPr>
              <p:spPr>
                <a:xfrm>
                  <a:off x="2743199" y="4393811"/>
                  <a:ext cx="9307773" cy="994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IN" sz="2800" dirty="0">
                      <a:solidFill>
                        <a:srgbClr val="002060"/>
                      </a:solidFill>
                    </a:rPr>
                    <a:t>if there is a simple path from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to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which does not use any vertex except possibly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6916AE9-220D-CEC5-8018-4D7BBA6E9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3199" y="4393811"/>
                  <a:ext cx="9307773" cy="994055"/>
                </a:xfrm>
                <a:prstGeom prst="rect">
                  <a:avLst/>
                </a:prstGeom>
                <a:blipFill>
                  <a:blip r:embed="rId3"/>
                  <a:stretch>
                    <a:fillRect l="-1375" t="-6748" r="-1310" b="-1656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9EA99135-80FF-DB0B-AAD3-673F59B7DF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57115" y="2081486"/>
                <a:ext cx="9210046" cy="57328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33487" lvl="2" indent="-355600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Continue this process until we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r>
                  <a:rPr lang="en-IN" sz="2600" dirty="0">
                    <a:solidFill>
                      <a:srgbClr val="00206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sz="26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9EA99135-80FF-DB0B-AAD3-673F59B7D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7115" y="2081486"/>
                <a:ext cx="9210046" cy="573283"/>
              </a:xfrm>
              <a:prstGeom prst="rect">
                <a:avLst/>
              </a:prstGeom>
              <a:blipFill>
                <a:blip r:embed="rId4"/>
                <a:stretch>
                  <a:fillRect b="-3297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58A92616-58E9-EF56-1E0F-21EA187E21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773" y="2654769"/>
                <a:ext cx="11491415" cy="66874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has only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vertices, the last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the path matrix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58A92616-58E9-EF56-1E0F-21EA187E2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73" y="2654769"/>
                <a:ext cx="11491415" cy="668742"/>
              </a:xfrm>
              <a:prstGeom prst="rect">
                <a:avLst/>
              </a:prstGeom>
              <a:blipFill>
                <a:blip r:embed="rId5"/>
                <a:stretch>
                  <a:fillRect l="-1008" b="-20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11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166B-D4E7-0B8A-6B44-0D4A6147F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Remark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80E3321-D587-F150-24EA-35A5161C83A8}"/>
                  </a:ext>
                </a:extLst>
              </p:cNvPr>
              <p:cNvSpPr/>
              <p:nvPr/>
            </p:nvSpPr>
            <p:spPr>
              <a:xfrm>
                <a:off x="259088" y="889689"/>
                <a:ext cx="5213663" cy="661633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</a:rPr>
                  <a:t>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IN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en-I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80E3321-D587-F150-24EA-35A5161C83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8" y="889689"/>
                <a:ext cx="5213663" cy="6616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  <a:effectLst>
                <a:outerShdw blurRad="107950" dist="12700" dir="5400000" algn="ctr">
                  <a:srgbClr val="000000"/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D8738DA2-FC12-B6A6-E790-9B9C9235A3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048" y="1729810"/>
                <a:ext cx="5306703" cy="66874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Keep all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’s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as it is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 </a:t>
                </a: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D8738DA2-FC12-B6A6-E790-9B9C9235A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48" y="1729810"/>
                <a:ext cx="5306703" cy="668742"/>
              </a:xfrm>
              <a:prstGeom prst="rect">
                <a:avLst/>
              </a:prstGeom>
              <a:blipFill>
                <a:blip r:embed="rId3"/>
                <a:stretch>
                  <a:fillRect l="-2067" t="-1835" r="-115" b="-1192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10F10F7C-B2B0-4276-7E5A-5FFA48E570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048" y="3037753"/>
                <a:ext cx="11985008" cy="107137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Consider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column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and list out locations/positions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;1≤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IN" sz="2800" b="1" u="sng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10F10F7C-B2B0-4276-7E5A-5FFA48E57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48" y="3037753"/>
                <a:ext cx="11985008" cy="1071371"/>
              </a:xfrm>
              <a:prstGeom prst="rect">
                <a:avLst/>
              </a:prstGeom>
              <a:blipFill>
                <a:blip r:embed="rId4"/>
                <a:stretch>
                  <a:fillRect l="-916" t="-1705" r="-106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8D266219-819B-C32C-50BD-4FDA03FACE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44" y="2285978"/>
                <a:ext cx="11732526" cy="66874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i.e., if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then the corresponding entry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also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8D266219-819B-C32C-50BD-4FDA03FAC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4" y="2285978"/>
                <a:ext cx="11732526" cy="668742"/>
              </a:xfrm>
              <a:prstGeom prst="rect">
                <a:avLst/>
              </a:prstGeom>
              <a:blipFill>
                <a:blip r:embed="rId5"/>
                <a:stretch>
                  <a:fillRect t="-1818" b="-1090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ECF2AF1F-297F-B435-47CE-0979CE36AA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048" y="4409757"/>
                <a:ext cx="11985008" cy="107137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Consider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and list out locations/positions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IN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355600" indent="0" algn="l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1≤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IN" sz="2800" b="1" u="sng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ECF2AF1F-297F-B435-47CE-0979CE36A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48" y="4409757"/>
                <a:ext cx="11985008" cy="1071371"/>
              </a:xfrm>
              <a:prstGeom prst="rect">
                <a:avLst/>
              </a:prstGeom>
              <a:blipFill>
                <a:blip r:embed="rId6"/>
                <a:stretch>
                  <a:fillRect l="-916" t="-397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4C3A1CB9-F3D3-62FE-EE82-5F6C7C8CA6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048" y="5564161"/>
                <a:ext cx="9360089" cy="71951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Place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at the location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not already there.  </a:t>
                </a:r>
                <a:endParaRPr lang="en-IN" sz="2800" b="1" u="sng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4C3A1CB9-F3D3-62FE-EE82-5F6C7C8CA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48" y="5564161"/>
                <a:ext cx="9360089" cy="719513"/>
              </a:xfrm>
              <a:prstGeom prst="rect">
                <a:avLst/>
              </a:prstGeom>
              <a:blipFill>
                <a:blip r:embed="rId7"/>
                <a:stretch>
                  <a:fillRect l="-1172" b="-1694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368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0D0713-6016-9458-B7BC-54F1AA89CFFD}"/>
              </a:ext>
            </a:extLst>
          </p:cNvPr>
          <p:cNvCxnSpPr>
            <a:cxnSpLocks/>
          </p:cNvCxnSpPr>
          <p:nvPr/>
        </p:nvCxnSpPr>
        <p:spPr>
          <a:xfrm>
            <a:off x="8552320" y="3225034"/>
            <a:ext cx="173208" cy="1021675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A9D5C1-39E7-1E87-A3F2-2D44086EA646}"/>
              </a:ext>
            </a:extLst>
          </p:cNvPr>
          <p:cNvCxnSpPr>
            <a:cxnSpLocks/>
          </p:cNvCxnSpPr>
          <p:nvPr/>
        </p:nvCxnSpPr>
        <p:spPr>
          <a:xfrm flipV="1">
            <a:off x="8783880" y="3198072"/>
            <a:ext cx="2781967" cy="1066045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583168-DF61-8091-B2C3-C2D9D9793DA3}"/>
              </a:ext>
            </a:extLst>
          </p:cNvPr>
          <p:cNvCxnSpPr>
            <a:cxnSpLocks/>
          </p:cNvCxnSpPr>
          <p:nvPr/>
        </p:nvCxnSpPr>
        <p:spPr>
          <a:xfrm>
            <a:off x="8557413" y="3193144"/>
            <a:ext cx="3024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707CD4-5CA3-A86A-C226-B3BF45615E3B}"/>
              </a:ext>
            </a:extLst>
          </p:cNvPr>
          <p:cNvCxnSpPr>
            <a:cxnSpLocks/>
          </p:cNvCxnSpPr>
          <p:nvPr/>
        </p:nvCxnSpPr>
        <p:spPr>
          <a:xfrm>
            <a:off x="10392484" y="2132701"/>
            <a:ext cx="1177822" cy="1051389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Method:7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EE5C5F1-F145-410B-A9C7-0850B749B41C}"/>
              </a:ext>
            </a:extLst>
          </p:cNvPr>
          <p:cNvSpPr/>
          <p:nvPr/>
        </p:nvSpPr>
        <p:spPr>
          <a:xfrm>
            <a:off x="1924334" y="857713"/>
            <a:ext cx="10549720" cy="5816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Apply </a:t>
            </a:r>
            <a:r>
              <a:rPr lang="en-US" sz="2800" dirty="0" err="1">
                <a:solidFill>
                  <a:srgbClr val="002060"/>
                </a:solidFill>
              </a:rPr>
              <a:t>Warshall’s</a:t>
            </a:r>
            <a:r>
              <a:rPr lang="en-US" sz="2800" dirty="0">
                <a:solidFill>
                  <a:srgbClr val="002060"/>
                </a:solidFill>
              </a:rPr>
              <a:t> algorithm to produce a path matrix for the given graph.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3B9525B-B7C3-9576-A17F-D0944FF84C16}"/>
              </a:ext>
            </a:extLst>
          </p:cNvPr>
          <p:cNvSpPr/>
          <p:nvPr/>
        </p:nvSpPr>
        <p:spPr>
          <a:xfrm>
            <a:off x="185493" y="1830127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0871FA-A6B2-AB7A-37ED-53BA4BB991B9}"/>
              </a:ext>
            </a:extLst>
          </p:cNvPr>
          <p:cNvCxnSpPr>
            <a:cxnSpLocks/>
          </p:cNvCxnSpPr>
          <p:nvPr/>
        </p:nvCxnSpPr>
        <p:spPr>
          <a:xfrm>
            <a:off x="10352886" y="2133347"/>
            <a:ext cx="972000" cy="221286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18ECD30F-E3CA-7C4F-3FED-008973FDFCAF}"/>
              </a:ext>
            </a:extLst>
          </p:cNvPr>
          <p:cNvSpPr/>
          <p:nvPr/>
        </p:nvSpPr>
        <p:spPr>
          <a:xfrm>
            <a:off x="8476197" y="3122058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5" name="L-Shape 94">
            <a:extLst>
              <a:ext uri="{FF2B5EF4-FFF2-40B4-BE49-F238E27FC236}">
                <a16:creationId xmlns:a16="http://schemas.microsoft.com/office/drawing/2014/main" id="{FE9AA729-297C-0707-EC1C-F919A9C584FE}"/>
              </a:ext>
            </a:extLst>
          </p:cNvPr>
          <p:cNvSpPr/>
          <p:nvPr/>
        </p:nvSpPr>
        <p:spPr>
          <a:xfrm rot="7665347">
            <a:off x="8563528" y="3738444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B9664D5-6355-263A-49FF-8CBA841A4112}"/>
                  </a:ext>
                </a:extLst>
              </p:cNvPr>
              <p:cNvSpPr/>
              <p:nvPr/>
            </p:nvSpPr>
            <p:spPr>
              <a:xfrm>
                <a:off x="10075606" y="1442789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B9664D5-6355-263A-49FF-8CBA841A4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606" y="1442789"/>
                <a:ext cx="554559" cy="711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4CD44B0C-3136-69B4-C908-4EFB48D24215}"/>
              </a:ext>
            </a:extLst>
          </p:cNvPr>
          <p:cNvSpPr/>
          <p:nvPr/>
        </p:nvSpPr>
        <p:spPr>
          <a:xfrm>
            <a:off x="11508274" y="3122058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BFFC8FF-F01C-24E8-F1C0-2917E31106BB}"/>
              </a:ext>
            </a:extLst>
          </p:cNvPr>
          <p:cNvSpPr/>
          <p:nvPr/>
        </p:nvSpPr>
        <p:spPr>
          <a:xfrm>
            <a:off x="10295898" y="2052161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C2391E-28B1-3B29-C42A-5288837F6C09}"/>
              </a:ext>
            </a:extLst>
          </p:cNvPr>
          <p:cNvSpPr/>
          <p:nvPr/>
        </p:nvSpPr>
        <p:spPr>
          <a:xfrm>
            <a:off x="11253516" y="4277968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A9A1FF-6046-7F31-6206-38A0F4C9B991}"/>
              </a:ext>
            </a:extLst>
          </p:cNvPr>
          <p:cNvSpPr/>
          <p:nvPr/>
        </p:nvSpPr>
        <p:spPr>
          <a:xfrm>
            <a:off x="8653528" y="4205765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EF7A1B5-C356-11FC-FD08-45CCCF7C1437}"/>
                  </a:ext>
                </a:extLst>
              </p:cNvPr>
              <p:cNvSpPr/>
              <p:nvPr/>
            </p:nvSpPr>
            <p:spPr>
              <a:xfrm>
                <a:off x="11632084" y="2837544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EF7A1B5-C356-11FC-FD08-45CCCF7C14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2084" y="2837544"/>
                <a:ext cx="554559" cy="711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8DBBA4E-4D73-2D71-75E3-4E438E10CAAA}"/>
                  </a:ext>
                </a:extLst>
              </p:cNvPr>
              <p:cNvSpPr/>
              <p:nvPr/>
            </p:nvSpPr>
            <p:spPr>
              <a:xfrm>
                <a:off x="11070274" y="4275122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8DBBA4E-4D73-2D71-75E3-4E438E10C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274" y="4275122"/>
                <a:ext cx="554559" cy="711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D7029C-7F87-E5F3-ED8C-CBBA932DE75D}"/>
                  </a:ext>
                </a:extLst>
              </p:cNvPr>
              <p:cNvSpPr/>
              <p:nvPr/>
            </p:nvSpPr>
            <p:spPr>
              <a:xfrm>
                <a:off x="8505572" y="4208892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D7029C-7F87-E5F3-ED8C-CBBA932DE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572" y="4208892"/>
                <a:ext cx="554559" cy="711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4F80EAA-0DB2-538A-A692-8041FAEA6CC3}"/>
                  </a:ext>
                </a:extLst>
              </p:cNvPr>
              <p:cNvSpPr/>
              <p:nvPr/>
            </p:nvSpPr>
            <p:spPr>
              <a:xfrm>
                <a:off x="8277211" y="2532388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4F80EAA-0DB2-538A-A692-8041FAEA6C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211" y="2532388"/>
                <a:ext cx="554559" cy="711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-Shape 25">
            <a:extLst>
              <a:ext uri="{FF2B5EF4-FFF2-40B4-BE49-F238E27FC236}">
                <a16:creationId xmlns:a16="http://schemas.microsoft.com/office/drawing/2014/main" id="{FB68EED4-FC3B-A9BB-3C92-C612A8D1BA0C}"/>
              </a:ext>
            </a:extLst>
          </p:cNvPr>
          <p:cNvSpPr/>
          <p:nvPr/>
        </p:nvSpPr>
        <p:spPr>
          <a:xfrm rot="13718671">
            <a:off x="9526090" y="3100851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7" name="L-Shape 26">
            <a:extLst>
              <a:ext uri="{FF2B5EF4-FFF2-40B4-BE49-F238E27FC236}">
                <a16:creationId xmlns:a16="http://schemas.microsoft.com/office/drawing/2014/main" id="{2E85840B-1738-845F-191B-9377068B0207}"/>
              </a:ext>
            </a:extLst>
          </p:cNvPr>
          <p:cNvSpPr/>
          <p:nvPr/>
        </p:nvSpPr>
        <p:spPr>
          <a:xfrm rot="1356576">
            <a:off x="9785445" y="3768030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L-Shape 27">
            <a:extLst>
              <a:ext uri="{FF2B5EF4-FFF2-40B4-BE49-F238E27FC236}">
                <a16:creationId xmlns:a16="http://schemas.microsoft.com/office/drawing/2014/main" id="{B35D9849-EDA5-4B53-7EF3-0B073460E693}"/>
              </a:ext>
            </a:extLst>
          </p:cNvPr>
          <p:cNvSpPr/>
          <p:nvPr/>
        </p:nvSpPr>
        <p:spPr>
          <a:xfrm rot="15924935">
            <a:off x="10915247" y="2592239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9" name="L-Shape 28">
            <a:extLst>
              <a:ext uri="{FF2B5EF4-FFF2-40B4-BE49-F238E27FC236}">
                <a16:creationId xmlns:a16="http://schemas.microsoft.com/office/drawing/2014/main" id="{7D8C9CAA-5C22-9A7D-83D9-ACC337141770}"/>
              </a:ext>
            </a:extLst>
          </p:cNvPr>
          <p:cNvSpPr/>
          <p:nvPr/>
        </p:nvSpPr>
        <p:spPr>
          <a:xfrm rot="6687266">
            <a:off x="11020103" y="3769229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0AE790F-60BD-8590-A0D4-D2A51FEA02FD}"/>
                  </a:ext>
                </a:extLst>
              </p:cNvPr>
              <p:cNvSpPr txBox="1"/>
              <p:nvPr/>
            </p:nvSpPr>
            <p:spPr>
              <a:xfrm>
                <a:off x="99770" y="4085978"/>
                <a:ext cx="15950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P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A</m:t>
                      </m:r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0AE790F-60BD-8590-A0D4-D2A51FEA0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70" y="4085978"/>
                <a:ext cx="15950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F3408D1-AEFD-51A9-45FB-7A511B807C23}"/>
                  </a:ext>
                </a:extLst>
              </p:cNvPr>
              <p:cNvSpPr txBox="1"/>
              <p:nvPr/>
            </p:nvSpPr>
            <p:spPr>
              <a:xfrm>
                <a:off x="1603376" y="4067478"/>
                <a:ext cx="1847234" cy="647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ij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F3408D1-AEFD-51A9-45FB-7A511B807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76" y="4067478"/>
                <a:ext cx="1847234" cy="6471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Left Bracket 135">
            <a:extLst>
              <a:ext uri="{FF2B5EF4-FFF2-40B4-BE49-F238E27FC236}">
                <a16:creationId xmlns:a16="http://schemas.microsoft.com/office/drawing/2014/main" id="{5FEFC875-F193-8BE6-685F-8025F6D423B0}"/>
              </a:ext>
            </a:extLst>
          </p:cNvPr>
          <p:cNvSpPr/>
          <p:nvPr/>
        </p:nvSpPr>
        <p:spPr>
          <a:xfrm>
            <a:off x="3925861" y="2687083"/>
            <a:ext cx="420529" cy="3204675"/>
          </a:xfrm>
          <a:prstGeom prst="leftBracket">
            <a:avLst>
              <a:gd name="adj" fmla="val 0"/>
            </a:avLst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Left Bracket 136">
            <a:extLst>
              <a:ext uri="{FF2B5EF4-FFF2-40B4-BE49-F238E27FC236}">
                <a16:creationId xmlns:a16="http://schemas.microsoft.com/office/drawing/2014/main" id="{C427E7FC-3173-5208-D105-0E5F4BCB718E}"/>
              </a:ext>
            </a:extLst>
          </p:cNvPr>
          <p:cNvSpPr/>
          <p:nvPr/>
        </p:nvSpPr>
        <p:spPr>
          <a:xfrm rot="10800000">
            <a:off x="7423381" y="2736557"/>
            <a:ext cx="437223" cy="3204675"/>
          </a:xfrm>
          <a:prstGeom prst="leftBracket">
            <a:avLst>
              <a:gd name="adj" fmla="val 0"/>
            </a:avLst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39E50A9-D1AD-74CE-C83B-4DACA5AF183D}"/>
                  </a:ext>
                </a:extLst>
              </p:cNvPr>
              <p:cNvSpPr txBox="1"/>
              <p:nvPr/>
            </p:nvSpPr>
            <p:spPr>
              <a:xfrm>
                <a:off x="3292528" y="2669570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39E50A9-D1AD-74CE-C83B-4DACA5AF1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528" y="2669570"/>
                <a:ext cx="54937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B3B2B19-4A12-6CAF-D6F3-89C311CBACA6}"/>
                  </a:ext>
                </a:extLst>
              </p:cNvPr>
              <p:cNvSpPr txBox="1"/>
              <p:nvPr/>
            </p:nvSpPr>
            <p:spPr>
              <a:xfrm>
                <a:off x="3282907" y="3372819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B3B2B19-4A12-6CAF-D6F3-89C311CBA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907" y="3372819"/>
                <a:ext cx="54937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2899411-FED5-21BE-FBE2-6EC5AEFA1BB4}"/>
                  </a:ext>
                </a:extLst>
              </p:cNvPr>
              <p:cNvSpPr txBox="1"/>
              <p:nvPr/>
            </p:nvSpPr>
            <p:spPr>
              <a:xfrm>
                <a:off x="3282909" y="3994500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2899411-FED5-21BE-FBE2-6EC5AEFA1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909" y="3994500"/>
                <a:ext cx="54937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77E1486C-EE7E-7399-9C94-D79FF5565A00}"/>
                  </a:ext>
                </a:extLst>
              </p:cNvPr>
              <p:cNvSpPr txBox="1"/>
              <p:nvPr/>
            </p:nvSpPr>
            <p:spPr>
              <a:xfrm>
                <a:off x="4077992" y="2095623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77E1486C-EE7E-7399-9C94-D79FF5565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992" y="2095623"/>
                <a:ext cx="54937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18CFA4C4-A66F-4ECA-3546-1AB487B05714}"/>
                  </a:ext>
                </a:extLst>
              </p:cNvPr>
              <p:cNvSpPr txBox="1"/>
              <p:nvPr/>
            </p:nvSpPr>
            <p:spPr>
              <a:xfrm>
                <a:off x="4855861" y="2109772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18CFA4C4-A66F-4ECA-3546-1AB487B05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861" y="2109772"/>
                <a:ext cx="54937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FB933103-25BF-82B7-99C8-04440B27FF97}"/>
                  </a:ext>
                </a:extLst>
              </p:cNvPr>
              <p:cNvSpPr txBox="1"/>
              <p:nvPr/>
            </p:nvSpPr>
            <p:spPr>
              <a:xfrm>
                <a:off x="5633730" y="2120931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FB933103-25BF-82B7-99C8-04440B27F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730" y="2120931"/>
                <a:ext cx="54937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76D4FB6-BC85-A602-A96E-D3E637CAEDFA}"/>
                  </a:ext>
                </a:extLst>
              </p:cNvPr>
              <p:cNvSpPr txBox="1"/>
              <p:nvPr/>
            </p:nvSpPr>
            <p:spPr>
              <a:xfrm>
                <a:off x="6466191" y="2128541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76D4FB6-BC85-A602-A96E-D3E637CAE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191" y="2128541"/>
                <a:ext cx="54937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97760BB-FE2A-2760-68AE-98D07167BA43}"/>
                  </a:ext>
                </a:extLst>
              </p:cNvPr>
              <p:cNvSpPr txBox="1"/>
              <p:nvPr/>
            </p:nvSpPr>
            <p:spPr>
              <a:xfrm>
                <a:off x="3290455" y="4616181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97760BB-FE2A-2760-68AE-98D07167B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455" y="4616181"/>
                <a:ext cx="54937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83F3259-D5A0-7C76-F85B-1B6C19DDF252}"/>
                  </a:ext>
                </a:extLst>
              </p:cNvPr>
              <p:cNvSpPr txBox="1"/>
              <p:nvPr/>
            </p:nvSpPr>
            <p:spPr>
              <a:xfrm>
                <a:off x="4159391" y="2763311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83F3259-D5A0-7C76-F85B-1B6C19DDF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391" y="2763311"/>
                <a:ext cx="38657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4F3F14C4-F6E0-BA62-70E9-640FB3135694}"/>
                  </a:ext>
                </a:extLst>
              </p:cNvPr>
              <p:cNvSpPr txBox="1"/>
              <p:nvPr/>
            </p:nvSpPr>
            <p:spPr>
              <a:xfrm>
                <a:off x="4937260" y="3466265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4F3F14C4-F6E0-BA62-70E9-640FB3135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260" y="3466265"/>
                <a:ext cx="3865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64A16EEC-57C1-CAAB-6D58-52750163D77D}"/>
                  </a:ext>
                </a:extLst>
              </p:cNvPr>
              <p:cNvSpPr txBox="1"/>
              <p:nvPr/>
            </p:nvSpPr>
            <p:spPr>
              <a:xfrm>
                <a:off x="5715129" y="4055519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64A16EEC-57C1-CAAB-6D58-52750163D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129" y="4055519"/>
                <a:ext cx="386579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6E61884D-D8E0-C23E-5C00-CE54703358A0}"/>
                  </a:ext>
                </a:extLst>
              </p:cNvPr>
              <p:cNvSpPr txBox="1"/>
              <p:nvPr/>
            </p:nvSpPr>
            <p:spPr>
              <a:xfrm>
                <a:off x="6547590" y="4734908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6E61884D-D8E0-C23E-5C00-CE5470335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590" y="4734908"/>
                <a:ext cx="38657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D6E30235-34A6-274E-8B32-1190C048E1EC}"/>
                  </a:ext>
                </a:extLst>
              </p:cNvPr>
              <p:cNvSpPr txBox="1"/>
              <p:nvPr/>
            </p:nvSpPr>
            <p:spPr>
              <a:xfrm>
                <a:off x="6547590" y="3478695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D6E30235-34A6-274E-8B32-1190C048E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590" y="3478695"/>
                <a:ext cx="386579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A13BF56-051D-A8A1-8038-FF02C6716C99}"/>
                  </a:ext>
                </a:extLst>
              </p:cNvPr>
              <p:cNvSpPr txBox="1"/>
              <p:nvPr/>
            </p:nvSpPr>
            <p:spPr>
              <a:xfrm>
                <a:off x="4937260" y="4692263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A13BF56-051D-A8A1-8038-FF02C6716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260" y="4692263"/>
                <a:ext cx="386579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B7CC3DCE-7B88-968F-93F9-11D6F3B75343}"/>
                  </a:ext>
                </a:extLst>
              </p:cNvPr>
              <p:cNvSpPr txBox="1"/>
              <p:nvPr/>
            </p:nvSpPr>
            <p:spPr>
              <a:xfrm>
                <a:off x="4920285" y="2771902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B7CC3DCE-7B88-968F-93F9-11D6F3B75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285" y="2771902"/>
                <a:ext cx="420528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85E7B12-1460-D895-B8CC-27A1DA5E7B7C}"/>
                  </a:ext>
                </a:extLst>
              </p:cNvPr>
              <p:cNvSpPr txBox="1"/>
              <p:nvPr/>
            </p:nvSpPr>
            <p:spPr>
              <a:xfrm>
                <a:off x="5698154" y="2807940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85E7B12-1460-D895-B8CC-27A1DA5E7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154" y="2807940"/>
                <a:ext cx="420528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45B38A5-06A9-232F-BFCE-A19D6BD55589}"/>
                  </a:ext>
                </a:extLst>
              </p:cNvPr>
              <p:cNvSpPr txBox="1"/>
              <p:nvPr/>
            </p:nvSpPr>
            <p:spPr>
              <a:xfrm>
                <a:off x="6530615" y="2803618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45B38A5-06A9-232F-BFCE-A19D6BD55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615" y="2803618"/>
                <a:ext cx="420528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522EE46-947F-725A-DCA7-24AA49BEBC02}"/>
                  </a:ext>
                </a:extLst>
              </p:cNvPr>
              <p:cNvSpPr txBox="1"/>
              <p:nvPr/>
            </p:nvSpPr>
            <p:spPr>
              <a:xfrm>
                <a:off x="4142416" y="3445936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522EE46-947F-725A-DCA7-24AA49BE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16" y="3445936"/>
                <a:ext cx="420528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A9AF659B-FBFC-6C3E-9A74-A218E707B9EE}"/>
                  </a:ext>
                </a:extLst>
              </p:cNvPr>
              <p:cNvSpPr txBox="1"/>
              <p:nvPr/>
            </p:nvSpPr>
            <p:spPr>
              <a:xfrm>
                <a:off x="4142416" y="4030522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A9AF659B-FBFC-6C3E-9A74-A218E707B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16" y="4030522"/>
                <a:ext cx="420528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E5CD7FD-7CB5-DED2-F1F9-6260C5A9D629}"/>
                  </a:ext>
                </a:extLst>
              </p:cNvPr>
              <p:cNvSpPr txBox="1"/>
              <p:nvPr/>
            </p:nvSpPr>
            <p:spPr>
              <a:xfrm>
                <a:off x="4920285" y="4055519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E5CD7FD-7CB5-DED2-F1F9-6260C5A9D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285" y="4055519"/>
                <a:ext cx="420528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E6EBB4D5-B333-494F-DF25-987AF91964D5}"/>
                  </a:ext>
                </a:extLst>
              </p:cNvPr>
              <p:cNvSpPr txBox="1"/>
              <p:nvPr/>
            </p:nvSpPr>
            <p:spPr>
              <a:xfrm>
                <a:off x="5698154" y="3468348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E6EBB4D5-B333-494F-DF25-987AF9196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154" y="3468348"/>
                <a:ext cx="420528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71424767-2BF7-A926-3BEC-F5E79938F2C0}"/>
                  </a:ext>
                </a:extLst>
              </p:cNvPr>
              <p:cNvSpPr txBox="1"/>
              <p:nvPr/>
            </p:nvSpPr>
            <p:spPr>
              <a:xfrm>
                <a:off x="6530615" y="4097014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71424767-2BF7-A926-3BEC-F5E79938F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615" y="4097014"/>
                <a:ext cx="420528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0914BE-472F-EDEB-E44C-C9D0976CF996}"/>
                  </a:ext>
                </a:extLst>
              </p:cNvPr>
              <p:cNvSpPr txBox="1"/>
              <p:nvPr/>
            </p:nvSpPr>
            <p:spPr>
              <a:xfrm>
                <a:off x="4142416" y="4671419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0914BE-472F-EDEB-E44C-C9D0976CF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16" y="4671419"/>
                <a:ext cx="420528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C9226230-A1CE-790D-2350-CA41F0DDAEBE}"/>
                  </a:ext>
                </a:extLst>
              </p:cNvPr>
              <p:cNvSpPr txBox="1"/>
              <p:nvPr/>
            </p:nvSpPr>
            <p:spPr>
              <a:xfrm>
                <a:off x="5698154" y="4714643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C9226230-A1CE-790D-2350-CA41F0DDA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154" y="4714643"/>
                <a:ext cx="420528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A2FCC7DE-9B0A-71CD-D6D9-1BE86E56EAE9}"/>
                  </a:ext>
                </a:extLst>
              </p:cNvPr>
              <p:cNvSpPr txBox="1"/>
              <p:nvPr/>
            </p:nvSpPr>
            <p:spPr>
              <a:xfrm>
                <a:off x="7226929" y="2120931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A2FCC7DE-9B0A-71CD-D6D9-1BE86E56E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929" y="2120931"/>
                <a:ext cx="549377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2DEF464A-A59D-79BE-B0DD-F303554E909B}"/>
                  </a:ext>
                </a:extLst>
              </p:cNvPr>
              <p:cNvSpPr txBox="1"/>
              <p:nvPr/>
            </p:nvSpPr>
            <p:spPr>
              <a:xfrm>
                <a:off x="3290455" y="5245542"/>
                <a:ext cx="549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2DEF464A-A59D-79BE-B0DD-F303554E9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455" y="5245542"/>
                <a:ext cx="549377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E54FF0D-E9EE-CD5D-851D-56B165B3482D}"/>
                  </a:ext>
                </a:extLst>
              </p:cNvPr>
              <p:cNvSpPr txBox="1"/>
              <p:nvPr/>
            </p:nvSpPr>
            <p:spPr>
              <a:xfrm>
                <a:off x="7308328" y="4755476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E54FF0D-E9EE-CD5D-851D-56B165B34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28" y="4755476"/>
                <a:ext cx="386579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8E346C96-25B9-6E6C-2389-79298899C3BF}"/>
                  </a:ext>
                </a:extLst>
              </p:cNvPr>
              <p:cNvSpPr txBox="1"/>
              <p:nvPr/>
            </p:nvSpPr>
            <p:spPr>
              <a:xfrm>
                <a:off x="7308328" y="3486861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8E346C96-25B9-6E6C-2389-79298899C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28" y="3486861"/>
                <a:ext cx="386579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F3B8E00F-D0E8-6C72-1F4A-597B6751266B}"/>
                  </a:ext>
                </a:extLst>
              </p:cNvPr>
              <p:cNvSpPr txBox="1"/>
              <p:nvPr/>
            </p:nvSpPr>
            <p:spPr>
              <a:xfrm>
                <a:off x="7291353" y="2817266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F3B8E00F-D0E8-6C72-1F4A-597B67512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353" y="2817266"/>
                <a:ext cx="420528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1EAB873-6BDE-D24A-D7CA-7AFC90699629}"/>
                  </a:ext>
                </a:extLst>
              </p:cNvPr>
              <p:cNvSpPr txBox="1"/>
              <p:nvPr/>
            </p:nvSpPr>
            <p:spPr>
              <a:xfrm>
                <a:off x="7291353" y="4128338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1EAB873-6BDE-D24A-D7CA-7AFC90699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353" y="4128338"/>
                <a:ext cx="420528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5811C37B-E4D4-96B0-D1DC-CB589CE7AA3A}"/>
                  </a:ext>
                </a:extLst>
              </p:cNvPr>
              <p:cNvSpPr txBox="1"/>
              <p:nvPr/>
            </p:nvSpPr>
            <p:spPr>
              <a:xfrm>
                <a:off x="6547590" y="5339613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5811C37B-E4D4-96B0-D1DC-CB589CE7A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590" y="5339613"/>
                <a:ext cx="386579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92A9E5DE-F13B-1C14-9BF4-DA1C2F5945DB}"/>
                  </a:ext>
                </a:extLst>
              </p:cNvPr>
              <p:cNvSpPr txBox="1"/>
              <p:nvPr/>
            </p:nvSpPr>
            <p:spPr>
              <a:xfrm>
                <a:off x="4937260" y="5341742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92A9E5DE-F13B-1C14-9BF4-DA1C2F594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260" y="5341742"/>
                <a:ext cx="386579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31B71665-5A5B-4111-A6B1-465F28D33A99}"/>
                  </a:ext>
                </a:extLst>
              </p:cNvPr>
              <p:cNvSpPr txBox="1"/>
              <p:nvPr/>
            </p:nvSpPr>
            <p:spPr>
              <a:xfrm>
                <a:off x="4142416" y="5339613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31B71665-5A5B-4111-A6B1-465F28D33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16" y="5339613"/>
                <a:ext cx="420528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D1A6DC57-0163-D73E-D5C3-4CD6D55409F9}"/>
                  </a:ext>
                </a:extLst>
              </p:cNvPr>
              <p:cNvSpPr txBox="1"/>
              <p:nvPr/>
            </p:nvSpPr>
            <p:spPr>
              <a:xfrm>
                <a:off x="5698154" y="5339613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D1A6DC57-0163-D73E-D5C3-4CD6D5540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154" y="5339613"/>
                <a:ext cx="420528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6A722E9-1418-456E-DAED-78891D97CDF9}"/>
                  </a:ext>
                </a:extLst>
              </p:cNvPr>
              <p:cNvSpPr txBox="1"/>
              <p:nvPr/>
            </p:nvSpPr>
            <p:spPr>
              <a:xfrm>
                <a:off x="7308328" y="5353261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6A722E9-1418-456E-DAED-78891D97C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28" y="5353261"/>
                <a:ext cx="386579" cy="5232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92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" grpId="0" animBg="1"/>
      <p:bldP spid="5" grpId="0" animBg="1"/>
      <p:bldP spid="6" grpId="0" animBg="1"/>
      <p:bldP spid="9" grpId="0" animBg="1"/>
      <p:bldP spid="134" grpId="0"/>
      <p:bldP spid="135" grpId="0"/>
      <p:bldP spid="136" grpId="0" animBg="1"/>
      <p:bldP spid="137" grpId="0" animBg="1"/>
      <p:bldP spid="138" grpId="0"/>
      <p:bldP spid="139" grpId="0"/>
      <p:bldP spid="140" grpId="0"/>
      <p:bldP spid="144" grpId="0"/>
      <p:bldP spid="145" grpId="0"/>
      <p:bldP spid="146" grpId="0"/>
      <p:bldP spid="153" grpId="0"/>
      <p:bldP spid="154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4" grpId="0"/>
      <p:bldP spid="185" grpId="0"/>
      <p:bldP spid="186" grpId="0"/>
      <p:bldP spid="187" grpId="0"/>
      <p:bldP spid="192" grpId="0"/>
      <p:bldP spid="193" grpId="0"/>
      <p:bldP spid="194" grpId="0"/>
      <p:bldP spid="195" grpId="0"/>
      <p:bldP spid="197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45DD1F8-2573-A44F-8E90-0A9D04B83B94}"/>
              </a:ext>
            </a:extLst>
          </p:cNvPr>
          <p:cNvGrpSpPr/>
          <p:nvPr/>
        </p:nvGrpSpPr>
        <p:grpSpPr>
          <a:xfrm>
            <a:off x="5605910" y="3137995"/>
            <a:ext cx="4723329" cy="3383630"/>
            <a:chOff x="5605910" y="3137995"/>
            <a:chExt cx="4723329" cy="33836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E4729FB-948C-331F-B7A1-29127F5EC474}"/>
                    </a:ext>
                  </a:extLst>
                </p:cNvPr>
                <p:cNvSpPr txBox="1"/>
                <p:nvPr/>
              </p:nvSpPr>
              <p:spPr>
                <a:xfrm>
                  <a:off x="5605910" y="4875400"/>
                  <a:ext cx="128914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⇒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P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lang="en-IN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E4729FB-948C-331F-B7A1-29127F5EC4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5910" y="4875400"/>
                  <a:ext cx="1289143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Left Bracket 47">
              <a:extLst>
                <a:ext uri="{FF2B5EF4-FFF2-40B4-BE49-F238E27FC236}">
                  <a16:creationId xmlns:a16="http://schemas.microsoft.com/office/drawing/2014/main" id="{BD0779D0-3114-7905-22BE-1AA2D7B2F725}"/>
                </a:ext>
              </a:extLst>
            </p:cNvPr>
            <p:cNvSpPr/>
            <p:nvPr/>
          </p:nvSpPr>
          <p:spPr>
            <a:xfrm>
              <a:off x="7379008" y="3727816"/>
              <a:ext cx="277225" cy="2793809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b="1">
                <a:solidFill>
                  <a:srgbClr val="00B050"/>
                </a:solidFill>
              </a:endParaRPr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BBEBA780-874A-B837-3FF9-DB2C93C96FC3}"/>
                </a:ext>
              </a:extLst>
            </p:cNvPr>
            <p:cNvSpPr/>
            <p:nvPr/>
          </p:nvSpPr>
          <p:spPr>
            <a:xfrm rot="10800000">
              <a:off x="10030739" y="3726784"/>
              <a:ext cx="298500" cy="2793809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b="1" dirty="0">
                <a:solidFill>
                  <a:srgbClr val="00B05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6707AA6-FD0C-5ECA-8111-738EAAF3CE38}"/>
                    </a:ext>
                  </a:extLst>
                </p:cNvPr>
                <p:cNvSpPr txBox="1"/>
                <p:nvPr/>
              </p:nvSpPr>
              <p:spPr>
                <a:xfrm>
                  <a:off x="6815234" y="3683423"/>
                  <a:ext cx="49623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6707AA6-FD0C-5ECA-8111-738EAAF3C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5234" y="3683423"/>
                  <a:ext cx="49623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370CAC8-3E86-D440-4693-9CD2BF57DD8A}"/>
                    </a:ext>
                  </a:extLst>
                </p:cNvPr>
                <p:cNvSpPr txBox="1"/>
                <p:nvPr/>
              </p:nvSpPr>
              <p:spPr>
                <a:xfrm>
                  <a:off x="6809156" y="4252267"/>
                  <a:ext cx="49623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370CAC8-3E86-D440-4693-9CD2BF57DD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156" y="4252267"/>
                  <a:ext cx="49623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EA7C00E-2D77-FD83-A115-EEE9379C4F2D}"/>
                    </a:ext>
                  </a:extLst>
                </p:cNvPr>
                <p:cNvSpPr txBox="1"/>
                <p:nvPr/>
              </p:nvSpPr>
              <p:spPr>
                <a:xfrm>
                  <a:off x="6809157" y="4822768"/>
                  <a:ext cx="49623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EA7C00E-2D77-FD83-A115-EEE9379C4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157" y="4822768"/>
                  <a:ext cx="49623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544A740-B2A4-99AC-9AFE-E280B0E95D62}"/>
                    </a:ext>
                  </a:extLst>
                </p:cNvPr>
                <p:cNvSpPr txBox="1"/>
                <p:nvPr/>
              </p:nvSpPr>
              <p:spPr>
                <a:xfrm>
                  <a:off x="7433048" y="3144029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544A740-B2A4-99AC-9AFE-E280B0E95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3048" y="3144029"/>
                  <a:ext cx="362165" cy="523220"/>
                </a:xfrm>
                <a:prstGeom prst="rect">
                  <a:avLst/>
                </a:prstGeom>
                <a:blipFill>
                  <a:blip r:embed="rId6"/>
                  <a:stretch>
                    <a:fillRect r="-8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0B34BF8-7121-51E5-451F-CADE5146ECC9}"/>
                    </a:ext>
                  </a:extLst>
                </p:cNvPr>
                <p:cNvSpPr txBox="1"/>
                <p:nvPr/>
              </p:nvSpPr>
              <p:spPr>
                <a:xfrm>
                  <a:off x="8023697" y="3144029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0B34BF8-7121-51E5-451F-CADE5146EC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3697" y="3144029"/>
                  <a:ext cx="362165" cy="523220"/>
                </a:xfrm>
                <a:prstGeom prst="rect">
                  <a:avLst/>
                </a:prstGeom>
                <a:blipFill>
                  <a:blip r:embed="rId7"/>
                  <a:stretch>
                    <a:fillRect r="-8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C30446-9403-3693-7BFF-80D3988911F2}"/>
                    </a:ext>
                  </a:extLst>
                </p:cNvPr>
                <p:cNvSpPr txBox="1"/>
                <p:nvPr/>
              </p:nvSpPr>
              <p:spPr>
                <a:xfrm>
                  <a:off x="8611914" y="3144029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C30446-9403-3693-7BFF-80D3988911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914" y="3144029"/>
                  <a:ext cx="362165" cy="523220"/>
                </a:xfrm>
                <a:prstGeom prst="rect">
                  <a:avLst/>
                </a:prstGeom>
                <a:blipFill>
                  <a:blip r:embed="rId8"/>
                  <a:stretch>
                    <a:fillRect r="-1016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3EECC7F-E7F8-A216-72E0-B9D17882B21F}"/>
                    </a:ext>
                  </a:extLst>
                </p:cNvPr>
                <p:cNvSpPr txBox="1"/>
                <p:nvPr/>
              </p:nvSpPr>
              <p:spPr>
                <a:xfrm>
                  <a:off x="9200132" y="3137995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3EECC7F-E7F8-A216-72E0-B9D17882B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0132" y="3137995"/>
                  <a:ext cx="362165" cy="523220"/>
                </a:xfrm>
                <a:prstGeom prst="rect">
                  <a:avLst/>
                </a:prstGeom>
                <a:blipFill>
                  <a:blip r:embed="rId9"/>
                  <a:stretch>
                    <a:fillRect r="-11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3ECDECC-3FAB-A1A5-0716-A32B10CCF441}"/>
                    </a:ext>
                  </a:extLst>
                </p:cNvPr>
                <p:cNvSpPr txBox="1"/>
                <p:nvPr/>
              </p:nvSpPr>
              <p:spPr>
                <a:xfrm>
                  <a:off x="6815234" y="5365515"/>
                  <a:ext cx="49623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3ECDECC-3FAB-A1A5-0716-A32B10CCF4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5234" y="5365515"/>
                  <a:ext cx="496233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0D308D06-3561-E348-9580-FA3C2AF11224}"/>
                    </a:ext>
                  </a:extLst>
                </p:cNvPr>
                <p:cNvSpPr txBox="1"/>
                <p:nvPr/>
              </p:nvSpPr>
              <p:spPr>
                <a:xfrm>
                  <a:off x="9774837" y="3144029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0D308D06-3561-E348-9580-FA3C2AF112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4837" y="3144029"/>
                  <a:ext cx="362165" cy="523220"/>
                </a:xfrm>
                <a:prstGeom prst="rect">
                  <a:avLst/>
                </a:prstGeom>
                <a:blipFill>
                  <a:blip r:embed="rId11"/>
                  <a:stretch>
                    <a:fillRect r="-1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09944A2-E779-FEE0-5E33-0617A33BDC71}"/>
                    </a:ext>
                  </a:extLst>
                </p:cNvPr>
                <p:cNvSpPr txBox="1"/>
                <p:nvPr/>
              </p:nvSpPr>
              <p:spPr>
                <a:xfrm>
                  <a:off x="6809156" y="5934155"/>
                  <a:ext cx="49623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09944A2-E779-FEE0-5E33-0617A33BDC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156" y="5934155"/>
                  <a:ext cx="496233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8E58DB0-AE1C-20BD-7A07-EA6CE007B6CB}"/>
                    </a:ext>
                  </a:extLst>
                </p:cNvPr>
                <p:cNvSpPr txBox="1"/>
                <p:nvPr/>
              </p:nvSpPr>
              <p:spPr>
                <a:xfrm>
                  <a:off x="9278910" y="4311375"/>
                  <a:ext cx="41074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8E58DB0-AE1C-20BD-7A07-EA6CE007B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8910" y="4311375"/>
                  <a:ext cx="410740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3877B03-460E-0BEF-1CEE-F43B206A82D9}"/>
                    </a:ext>
                  </a:extLst>
                </p:cNvPr>
                <p:cNvSpPr txBox="1"/>
                <p:nvPr/>
              </p:nvSpPr>
              <p:spPr>
                <a:xfrm>
                  <a:off x="8112297" y="3760334"/>
                  <a:ext cx="39441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3877B03-460E-0BEF-1CEE-F43B206A8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297" y="3760334"/>
                  <a:ext cx="394411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2ED6779-7B62-E6E1-FAE7-7610DFB1BCD0}"/>
                    </a:ext>
                  </a:extLst>
                </p:cNvPr>
                <p:cNvSpPr txBox="1"/>
                <p:nvPr/>
              </p:nvSpPr>
              <p:spPr>
                <a:xfrm>
                  <a:off x="7535604" y="4900822"/>
                  <a:ext cx="39441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2ED6779-7B62-E6E1-FAE7-7610DFB1B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604" y="4900822"/>
                  <a:ext cx="394411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2364B81-2774-BCF7-BC7E-F6C83EE0C6D1}"/>
                    </a:ext>
                  </a:extLst>
                </p:cNvPr>
                <p:cNvSpPr txBox="1"/>
                <p:nvPr/>
              </p:nvSpPr>
              <p:spPr>
                <a:xfrm>
                  <a:off x="9829294" y="5423609"/>
                  <a:ext cx="36257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2364B81-2774-BCF7-BC7E-F6C83EE0C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9294" y="5423609"/>
                  <a:ext cx="362571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4EE0E-A930-7FF0-AABB-BC03D30979E7}"/>
                    </a:ext>
                  </a:extLst>
                </p:cNvPr>
                <p:cNvSpPr txBox="1"/>
                <p:nvPr/>
              </p:nvSpPr>
              <p:spPr>
                <a:xfrm>
                  <a:off x="8098105" y="5975297"/>
                  <a:ext cx="47300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904EE0E-A930-7FF0-AABB-BC03D30979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105" y="5975297"/>
                  <a:ext cx="473009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82FD681-1ED6-3EF7-4F0F-007529CC966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Method:7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82FD681-1ED6-3EF7-4F0F-007529CC9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8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82B729-7C22-5892-D950-E535988C7602}"/>
                  </a:ext>
                </a:extLst>
              </p:cNvPr>
              <p:cNvSpPr txBox="1"/>
              <p:nvPr/>
            </p:nvSpPr>
            <p:spPr>
              <a:xfrm>
                <a:off x="8135400" y="4888233"/>
                <a:ext cx="3621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82B729-7C22-5892-D950-E535988C7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400" y="4888233"/>
                <a:ext cx="36216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A0A0BF3-C1A1-A514-A359-24CF4888ECAE}"/>
              </a:ext>
            </a:extLst>
          </p:cNvPr>
          <p:cNvGrpSpPr/>
          <p:nvPr/>
        </p:nvGrpSpPr>
        <p:grpSpPr>
          <a:xfrm>
            <a:off x="1314259" y="3125322"/>
            <a:ext cx="4255556" cy="3389960"/>
            <a:chOff x="92830" y="2407354"/>
            <a:chExt cx="4255556" cy="3389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F6BEC0-340E-8648-E9BC-973163C8E1E0}"/>
                    </a:ext>
                  </a:extLst>
                </p:cNvPr>
                <p:cNvSpPr txBox="1"/>
                <p:nvPr/>
              </p:nvSpPr>
              <p:spPr>
                <a:xfrm>
                  <a:off x="92830" y="4100687"/>
                  <a:ext cx="95444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P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lang="en-IN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F6BEC0-340E-8648-E9BC-973163C8E1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30" y="4100687"/>
                  <a:ext cx="954440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86C3D60-A8B7-A4D7-941C-2871D229497C}"/>
                </a:ext>
              </a:extLst>
            </p:cNvPr>
            <p:cNvGrpSpPr/>
            <p:nvPr/>
          </p:nvGrpSpPr>
          <p:grpSpPr>
            <a:xfrm>
              <a:off x="897175" y="2407354"/>
              <a:ext cx="3451211" cy="3389960"/>
              <a:chOff x="903656" y="2407353"/>
              <a:chExt cx="4270652" cy="3522932"/>
            </a:xfrm>
          </p:grpSpPr>
          <p:sp>
            <p:nvSpPr>
              <p:cNvPr id="8" name="Left Bracket 7">
                <a:extLst>
                  <a:ext uri="{FF2B5EF4-FFF2-40B4-BE49-F238E27FC236}">
                    <a16:creationId xmlns:a16="http://schemas.microsoft.com/office/drawing/2014/main" id="{E9C1AC81-8272-DE45-AD35-CBAEFEE9E1EB}"/>
                  </a:ext>
                </a:extLst>
              </p:cNvPr>
              <p:cNvSpPr/>
              <p:nvPr/>
            </p:nvSpPr>
            <p:spPr>
              <a:xfrm>
                <a:off x="1574499" y="3020310"/>
                <a:ext cx="343048" cy="2903396"/>
              </a:xfrm>
              <a:prstGeom prst="leftBracket">
                <a:avLst>
                  <a:gd name="adj" fmla="val 0"/>
                </a:avLst>
              </a:prstGeom>
              <a:noFill/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Left Bracket 8">
                <a:extLst>
                  <a:ext uri="{FF2B5EF4-FFF2-40B4-BE49-F238E27FC236}">
                    <a16:creationId xmlns:a16="http://schemas.microsoft.com/office/drawing/2014/main" id="{6890C22B-BC6C-7F15-0671-5D7B780FAFBD}"/>
                  </a:ext>
                </a:extLst>
              </p:cNvPr>
              <p:cNvSpPr/>
              <p:nvPr/>
            </p:nvSpPr>
            <p:spPr>
              <a:xfrm rot="10800000">
                <a:off x="4835422" y="3026889"/>
                <a:ext cx="338886" cy="2903396"/>
              </a:xfrm>
              <a:prstGeom prst="leftBracket">
                <a:avLst>
                  <a:gd name="adj" fmla="val 0"/>
                </a:avLst>
              </a:prstGeom>
              <a:noFill/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A0A3A08-2DF1-DFBE-E41D-BB1D3B738096}"/>
                      </a:ext>
                    </a:extLst>
                  </p:cNvPr>
                  <p:cNvSpPr txBox="1"/>
                  <p:nvPr/>
                </p:nvSpPr>
                <p:spPr>
                  <a:xfrm>
                    <a:off x="911178" y="2960227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A0A3A08-2DF1-DFBE-E41D-BB1D3B7380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178" y="2960227"/>
                    <a:ext cx="448156" cy="543743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r="-847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3DAD911-548B-DD8D-3CC3-BE90D992DCE1}"/>
                      </a:ext>
                    </a:extLst>
                  </p:cNvPr>
                  <p:cNvSpPr txBox="1"/>
                  <p:nvPr/>
                </p:nvSpPr>
                <p:spPr>
                  <a:xfrm>
                    <a:off x="903657" y="3551384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3DAD911-548B-DD8D-3CC3-BE90D992DC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3657" y="3551384"/>
                    <a:ext cx="448156" cy="543743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r="-1016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F86AA32-B202-BC85-802E-824307F39536}"/>
                      </a:ext>
                    </a:extLst>
                  </p:cNvPr>
                  <p:cNvSpPr txBox="1"/>
                  <p:nvPr/>
                </p:nvSpPr>
                <p:spPr>
                  <a:xfrm>
                    <a:off x="903658" y="4144262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F86AA32-B202-BC85-802E-824307F395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3658" y="4144262"/>
                    <a:ext cx="448156" cy="543743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r="-1016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EB554698-A6F5-FA03-442D-9C031E7910DA}"/>
                      </a:ext>
                    </a:extLst>
                  </p:cNvPr>
                  <p:cNvSpPr txBox="1"/>
                  <p:nvPr/>
                </p:nvSpPr>
                <p:spPr>
                  <a:xfrm>
                    <a:off x="1641370" y="2413624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EB554698-A6F5-FA03-442D-9C031E7910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1370" y="2413624"/>
                    <a:ext cx="448156" cy="543743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r="-8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8588A165-BC02-9C62-60D6-1657D48C0CC5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260" y="2413624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8588A165-BC02-9C62-60D6-1657D48C0C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2260" y="2413624"/>
                    <a:ext cx="448156" cy="543743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r="-8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C08BDEE-3296-0ACB-626F-F75DC178358E}"/>
                      </a:ext>
                    </a:extLst>
                  </p:cNvPr>
                  <p:cNvSpPr txBox="1"/>
                  <p:nvPr/>
                </p:nvSpPr>
                <p:spPr>
                  <a:xfrm>
                    <a:off x="3100142" y="2413624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C08BDEE-3296-0ACB-626F-F75DC17835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0142" y="2413624"/>
                    <a:ext cx="448156" cy="543743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r="-1016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DE6B359-8743-0E90-8553-C48866FEB51F}"/>
                      </a:ext>
                    </a:extLst>
                  </p:cNvPr>
                  <p:cNvSpPr txBox="1"/>
                  <p:nvPr/>
                </p:nvSpPr>
                <p:spPr>
                  <a:xfrm>
                    <a:off x="3828025" y="2407353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DE6B359-8743-0E90-8553-C48866FEB5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8025" y="2407353"/>
                    <a:ext cx="448156" cy="543743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r="-1166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EEFF0CF-BF1A-AF3D-AA40-1D0872F120BE}"/>
                      </a:ext>
                    </a:extLst>
                  </p:cNvPr>
                  <p:cNvSpPr txBox="1"/>
                  <p:nvPr/>
                </p:nvSpPr>
                <p:spPr>
                  <a:xfrm>
                    <a:off x="909813" y="4735418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EEFF0CF-BF1A-AF3D-AA40-1D0872F120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9813" y="4735418"/>
                    <a:ext cx="448156" cy="543743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r="-1166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114137C0-1770-D9CD-928C-85F5FFB3FB1F}"/>
                      </a:ext>
                    </a:extLst>
                  </p:cNvPr>
                  <p:cNvSpPr txBox="1"/>
                  <p:nvPr/>
                </p:nvSpPr>
                <p:spPr>
                  <a:xfrm>
                    <a:off x="1773450" y="3066727"/>
                    <a:ext cx="441628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114137C0-1770-D9CD-928C-85F5FFB3FB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3450" y="3066727"/>
                    <a:ext cx="441628" cy="543743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FC12D8-F3DD-3F4C-A627-5DE908D64842}"/>
                      </a:ext>
                    </a:extLst>
                  </p:cNvPr>
                  <p:cNvSpPr txBox="1"/>
                  <p:nvPr/>
                </p:nvSpPr>
                <p:spPr>
                  <a:xfrm>
                    <a:off x="2511393" y="3639271"/>
                    <a:ext cx="441628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FC12D8-F3DD-3F4C-A627-5DE908D648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1393" y="3639271"/>
                    <a:ext cx="441628" cy="543743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D37582F-1875-434E-1FDE-D103D7BF44D9}"/>
                      </a:ext>
                    </a:extLst>
                  </p:cNvPr>
                  <p:cNvSpPr txBox="1"/>
                  <p:nvPr/>
                </p:nvSpPr>
                <p:spPr>
                  <a:xfrm>
                    <a:off x="3220766" y="4237139"/>
                    <a:ext cx="441628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D37582F-1875-434E-1FDE-D103D7BF44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0766" y="4237139"/>
                    <a:ext cx="441628" cy="543743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DEC9159-2F64-B9A1-251F-D70AE0022441}"/>
                      </a:ext>
                    </a:extLst>
                  </p:cNvPr>
                  <p:cNvSpPr txBox="1"/>
                  <p:nvPr/>
                </p:nvSpPr>
                <p:spPr>
                  <a:xfrm>
                    <a:off x="3930911" y="4825376"/>
                    <a:ext cx="441628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DEC9159-2F64-B9A1-251F-D70AE00224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0911" y="4825376"/>
                    <a:ext cx="441628" cy="543743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5E0C1BE-AE9A-6B6E-9986-52966120E635}"/>
                      </a:ext>
                    </a:extLst>
                  </p:cNvPr>
                  <p:cNvSpPr txBox="1"/>
                  <p:nvPr/>
                </p:nvSpPr>
                <p:spPr>
                  <a:xfrm>
                    <a:off x="3943802" y="3639929"/>
                    <a:ext cx="46105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5E0C1BE-AE9A-6B6E-9986-52966120E6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3802" y="3639929"/>
                    <a:ext cx="461057" cy="543743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D30FBC9-62B2-0145-D08F-604F5F446F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21101" y="4804406"/>
                    <a:ext cx="441628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D30FBC9-62B2-0145-D08F-604F5F446F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1101" y="4804406"/>
                    <a:ext cx="441628" cy="543743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724626B-8F3C-EAB4-0020-477AA9830533}"/>
                      </a:ext>
                    </a:extLst>
                  </p:cNvPr>
                  <p:cNvSpPr txBox="1"/>
                  <p:nvPr/>
                </p:nvSpPr>
                <p:spPr>
                  <a:xfrm>
                    <a:off x="2481899" y="3054103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724626B-8F3C-EAB4-0020-477AA98305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1899" y="3054103"/>
                    <a:ext cx="343047" cy="543743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7D6F682C-75C6-D75E-7CBD-2B32E64DCD5A}"/>
                      </a:ext>
                    </a:extLst>
                  </p:cNvPr>
                  <p:cNvSpPr txBox="1"/>
                  <p:nvPr/>
                </p:nvSpPr>
                <p:spPr>
                  <a:xfrm>
                    <a:off x="3206919" y="3048729"/>
                    <a:ext cx="480411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7D6F682C-75C6-D75E-7CBD-2B32E64DCD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6919" y="3048729"/>
                    <a:ext cx="480411" cy="543743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96C963B-105D-2F08-9D1F-0AF322C65EA3}"/>
                      </a:ext>
                    </a:extLst>
                  </p:cNvPr>
                  <p:cNvSpPr txBox="1"/>
                  <p:nvPr/>
                </p:nvSpPr>
                <p:spPr>
                  <a:xfrm>
                    <a:off x="3936112" y="3057929"/>
                    <a:ext cx="480411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96C963B-105D-2F08-9D1F-0AF322C65E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6112" y="3057929"/>
                    <a:ext cx="480411" cy="543743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65DA48A-7F0A-245C-EE1E-7DCACA17CF4C}"/>
                      </a:ext>
                    </a:extLst>
                  </p:cNvPr>
                  <p:cNvSpPr txBox="1"/>
                  <p:nvPr/>
                </p:nvSpPr>
                <p:spPr>
                  <a:xfrm>
                    <a:off x="1768277" y="3634957"/>
                    <a:ext cx="480411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65DA48A-7F0A-245C-EE1E-7DCACA17CF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8277" y="3634957"/>
                    <a:ext cx="480411" cy="543743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297CEF3-CF59-F9EC-7284-B48AE2965E81}"/>
                      </a:ext>
                    </a:extLst>
                  </p:cNvPr>
                  <p:cNvSpPr txBox="1"/>
                  <p:nvPr/>
                </p:nvSpPr>
                <p:spPr>
                  <a:xfrm>
                    <a:off x="1768278" y="4239327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297CEF3-CF59-F9EC-7284-B48AE2965E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8278" y="4239327"/>
                    <a:ext cx="343047" cy="543743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B66FFA8-9E35-4DD3-6EB0-72ACF83589CB}"/>
                      </a:ext>
                    </a:extLst>
                  </p:cNvPr>
                  <p:cNvSpPr txBox="1"/>
                  <p:nvPr/>
                </p:nvSpPr>
                <p:spPr>
                  <a:xfrm>
                    <a:off x="2507591" y="4229863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B66FFA8-9E35-4DD3-6EB0-72ACF83589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7591" y="4229863"/>
                    <a:ext cx="343047" cy="543743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r="-217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0880B8F-97B8-89BC-ED32-BBCF5CAB9294}"/>
                      </a:ext>
                    </a:extLst>
                  </p:cNvPr>
                  <p:cNvSpPr txBox="1"/>
                  <p:nvPr/>
                </p:nvSpPr>
                <p:spPr>
                  <a:xfrm>
                    <a:off x="3221372" y="3640886"/>
                    <a:ext cx="480411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0880B8F-97B8-89BC-ED32-BBCF5CAB92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1372" y="3640886"/>
                    <a:ext cx="480411" cy="543743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0595FA0-4274-5454-59AD-B9E3D630ABC0}"/>
                      </a:ext>
                    </a:extLst>
                  </p:cNvPr>
                  <p:cNvSpPr txBox="1"/>
                  <p:nvPr/>
                </p:nvSpPr>
                <p:spPr>
                  <a:xfrm>
                    <a:off x="3932639" y="4229863"/>
                    <a:ext cx="480411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0595FA0-4274-5454-59AD-B9E3D630AB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2639" y="4229863"/>
                    <a:ext cx="480411" cy="543743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9933688-3727-6CEB-4C4B-6E89947D4B33}"/>
                      </a:ext>
                    </a:extLst>
                  </p:cNvPr>
                  <p:cNvSpPr txBox="1"/>
                  <p:nvPr/>
                </p:nvSpPr>
                <p:spPr>
                  <a:xfrm>
                    <a:off x="1773884" y="4796782"/>
                    <a:ext cx="480411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9933688-3727-6CEB-4C4B-6E89947D4B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3884" y="4796782"/>
                    <a:ext cx="480411" cy="543743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CD2F56-1301-E1CD-A9CE-BB08C336171B}"/>
                      </a:ext>
                    </a:extLst>
                  </p:cNvPr>
                  <p:cNvSpPr txBox="1"/>
                  <p:nvPr/>
                </p:nvSpPr>
                <p:spPr>
                  <a:xfrm>
                    <a:off x="3220993" y="4811213"/>
                    <a:ext cx="480411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CD2F56-1301-E1CD-A9CE-BB08C33617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0993" y="4811213"/>
                    <a:ext cx="480411" cy="543743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8F2F1438-0BE1-43DB-2C0C-6027CF192C6C}"/>
                      </a:ext>
                    </a:extLst>
                  </p:cNvPr>
                  <p:cNvSpPr txBox="1"/>
                  <p:nvPr/>
                </p:nvSpPr>
                <p:spPr>
                  <a:xfrm>
                    <a:off x="4539185" y="2413624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8F2F1438-0BE1-43DB-2C0C-6027CF192C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39185" y="2413624"/>
                    <a:ext cx="448156" cy="543743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r="-1016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4313DEF-E53B-8CE1-F96B-3E2DAB412FD5}"/>
                      </a:ext>
                    </a:extLst>
                  </p:cNvPr>
                  <p:cNvSpPr txBox="1"/>
                  <p:nvPr/>
                </p:nvSpPr>
                <p:spPr>
                  <a:xfrm>
                    <a:off x="903656" y="5326574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4313DEF-E53B-8CE1-F96B-3E2DAB412F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3656" y="5326574"/>
                    <a:ext cx="448156" cy="543743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r="-1016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48CD619-3946-7E79-E6B0-76EBB645DF22}"/>
                      </a:ext>
                    </a:extLst>
                  </p:cNvPr>
                  <p:cNvSpPr txBox="1"/>
                  <p:nvPr/>
                </p:nvSpPr>
                <p:spPr>
                  <a:xfrm>
                    <a:off x="4597570" y="4838452"/>
                    <a:ext cx="43568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48CD619-3946-7E79-E6B0-76EBB645DF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7570" y="4838452"/>
                    <a:ext cx="435683" cy="543743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11A0958E-5B47-1F6C-3B67-1DB90B8C98BF}"/>
                      </a:ext>
                    </a:extLst>
                  </p:cNvPr>
                  <p:cNvSpPr txBox="1"/>
                  <p:nvPr/>
                </p:nvSpPr>
                <p:spPr>
                  <a:xfrm>
                    <a:off x="4578291" y="3657117"/>
                    <a:ext cx="441628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11A0958E-5B47-1F6C-3B67-1DB90B8C98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8291" y="3657117"/>
                    <a:ext cx="441628" cy="543743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BA8389B-670A-3582-6E9F-5205325EECB9}"/>
                      </a:ext>
                    </a:extLst>
                  </p:cNvPr>
                  <p:cNvSpPr txBox="1"/>
                  <p:nvPr/>
                </p:nvSpPr>
                <p:spPr>
                  <a:xfrm>
                    <a:off x="4583294" y="3063931"/>
                    <a:ext cx="480411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BA8389B-670A-3582-6E9F-5205325EEC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3294" y="3063931"/>
                    <a:ext cx="480411" cy="543743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B14B58A-3C1B-32B9-B9F1-A9C252F778D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6394" y="4228885"/>
                    <a:ext cx="480411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B14B58A-3C1B-32B9-B9F1-A9C252F778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6394" y="4228885"/>
                    <a:ext cx="480411" cy="543743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1BF5354-4E1D-8F12-6B9E-EC5A687E58A3}"/>
                      </a:ext>
                    </a:extLst>
                  </p:cNvPr>
                  <p:cNvSpPr txBox="1"/>
                  <p:nvPr/>
                </p:nvSpPr>
                <p:spPr>
                  <a:xfrm>
                    <a:off x="3940186" y="5361755"/>
                    <a:ext cx="441628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1BF5354-4E1D-8F12-6B9E-EC5A687E58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0186" y="5361755"/>
                    <a:ext cx="441628" cy="543743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86FD54A-FC28-388B-CEAB-59C082F92F5C}"/>
                      </a:ext>
                    </a:extLst>
                  </p:cNvPr>
                  <p:cNvSpPr txBox="1"/>
                  <p:nvPr/>
                </p:nvSpPr>
                <p:spPr>
                  <a:xfrm>
                    <a:off x="2514823" y="5356137"/>
                    <a:ext cx="44128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86FD54A-FC28-388B-CEAB-59C082F92F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4823" y="5356137"/>
                    <a:ext cx="441286" cy="543743"/>
                  </a:xfrm>
                  <a:prstGeom prst="rect">
                    <a:avLst/>
                  </a:prstGeom>
                  <a:blipFill>
                    <a:blip r:embed="rId5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FEB7A3F-5EF5-3ABB-04F1-31B56D769306}"/>
                      </a:ext>
                    </a:extLst>
                  </p:cNvPr>
                  <p:cNvSpPr txBox="1"/>
                  <p:nvPr/>
                </p:nvSpPr>
                <p:spPr>
                  <a:xfrm>
                    <a:off x="1767936" y="5369119"/>
                    <a:ext cx="480411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FEB7A3F-5EF5-3ABB-04F1-31B56D7693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7936" y="5369119"/>
                    <a:ext cx="480411" cy="543743"/>
                  </a:xfrm>
                  <a:prstGeom prst="rect">
                    <a:avLst/>
                  </a:prstGeom>
                  <a:blipFill>
                    <a:blip r:embed="rId5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B7C2AEA0-C8A6-CCD6-4CF2-8D8FFF739579}"/>
                      </a:ext>
                    </a:extLst>
                  </p:cNvPr>
                  <p:cNvSpPr txBox="1"/>
                  <p:nvPr/>
                </p:nvSpPr>
                <p:spPr>
                  <a:xfrm>
                    <a:off x="3214437" y="5346247"/>
                    <a:ext cx="480411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B7C2AEA0-C8A6-CCD6-4CF2-8D8FFF7395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14437" y="5346247"/>
                    <a:ext cx="480411" cy="543743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373C5DEF-FCC9-44F7-0DFF-978241DAD1E4}"/>
                      </a:ext>
                    </a:extLst>
                  </p:cNvPr>
                  <p:cNvSpPr txBox="1"/>
                  <p:nvPr/>
                </p:nvSpPr>
                <p:spPr>
                  <a:xfrm>
                    <a:off x="4600627" y="5354956"/>
                    <a:ext cx="441628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373C5DEF-FCC9-44F7-0DFF-978241DAD1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627" y="5354956"/>
                    <a:ext cx="441628" cy="543743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43373A7-4902-12D5-3B4B-35A5F764E334}"/>
                  </a:ext>
                </a:extLst>
              </p:cNvPr>
              <p:cNvSpPr txBox="1"/>
              <p:nvPr/>
            </p:nvSpPr>
            <p:spPr>
              <a:xfrm>
                <a:off x="7539784" y="3772481"/>
                <a:ext cx="254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43373A7-4902-12D5-3B4B-35A5F764E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784" y="3772481"/>
                <a:ext cx="254844" cy="523220"/>
              </a:xfrm>
              <a:prstGeom prst="rect">
                <a:avLst/>
              </a:prstGeom>
              <a:blipFill>
                <a:blip r:embed="rId61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26CFEF-80A5-28E3-9638-098A2056B7BA}"/>
                  </a:ext>
                </a:extLst>
              </p:cNvPr>
              <p:cNvSpPr txBox="1"/>
              <p:nvPr/>
            </p:nvSpPr>
            <p:spPr>
              <a:xfrm>
                <a:off x="8136133" y="4323415"/>
                <a:ext cx="254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26CFEF-80A5-28E3-9638-098A2056B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133" y="4323415"/>
                <a:ext cx="254844" cy="523220"/>
              </a:xfrm>
              <a:prstGeom prst="rect">
                <a:avLst/>
              </a:prstGeom>
              <a:blipFill>
                <a:blip r:embed="rId62"/>
                <a:stretch>
                  <a:fillRect r="-121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53FD240-BCBE-DD3B-63B1-E56EAF54BC03}"/>
                  </a:ext>
                </a:extLst>
              </p:cNvPr>
              <p:cNvSpPr txBox="1"/>
              <p:nvPr/>
            </p:nvSpPr>
            <p:spPr>
              <a:xfrm>
                <a:off x="8709392" y="4898717"/>
                <a:ext cx="3815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53FD240-BCBE-DD3B-63B1-E56EAF54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392" y="4898717"/>
                <a:ext cx="381573" cy="523220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1251889-520C-8C8A-BBCE-FB92F6EBA231}"/>
                  </a:ext>
                </a:extLst>
              </p:cNvPr>
              <p:cNvSpPr txBox="1"/>
              <p:nvPr/>
            </p:nvSpPr>
            <p:spPr>
              <a:xfrm>
                <a:off x="9295578" y="5430151"/>
                <a:ext cx="254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1251889-520C-8C8A-BBCE-FB92F6EBA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578" y="5430151"/>
                <a:ext cx="254844" cy="523220"/>
              </a:xfrm>
              <a:prstGeom prst="rect">
                <a:avLst/>
              </a:prstGeom>
              <a:blipFill>
                <a:blip r:embed="rId64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BDFA93E-33E5-DAE1-D3C3-249E0ADE92A5}"/>
                  </a:ext>
                </a:extLst>
              </p:cNvPr>
              <p:cNvSpPr txBox="1"/>
              <p:nvPr/>
            </p:nvSpPr>
            <p:spPr>
              <a:xfrm>
                <a:off x="8143711" y="5424745"/>
                <a:ext cx="254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BDFA93E-33E5-DAE1-D3C3-249E0ADE9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711" y="5424745"/>
                <a:ext cx="254844" cy="523220"/>
              </a:xfrm>
              <a:prstGeom prst="rect">
                <a:avLst/>
              </a:prstGeom>
              <a:blipFill>
                <a:blip r:embed="rId66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B412D9-25EF-D68F-4A61-3A7911B2E24B}"/>
                  </a:ext>
                </a:extLst>
              </p:cNvPr>
              <p:cNvSpPr txBox="1"/>
              <p:nvPr/>
            </p:nvSpPr>
            <p:spPr>
              <a:xfrm>
                <a:off x="8698204" y="3755163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6B412D9-25EF-D68F-4A61-3A7911B2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204" y="3755163"/>
                <a:ext cx="277224" cy="523220"/>
              </a:xfrm>
              <a:prstGeom prst="rect">
                <a:avLst/>
              </a:prstGeom>
              <a:blipFill>
                <a:blip r:embed="rId68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7B18396-A081-131F-B22D-00DC38B759B8}"/>
                  </a:ext>
                </a:extLst>
              </p:cNvPr>
              <p:cNvSpPr txBox="1"/>
              <p:nvPr/>
            </p:nvSpPr>
            <p:spPr>
              <a:xfrm>
                <a:off x="9295335" y="3763660"/>
                <a:ext cx="3621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7B18396-A081-131F-B22D-00DC38B75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335" y="3763660"/>
                <a:ext cx="362165" cy="523220"/>
              </a:xfrm>
              <a:prstGeom prst="rect">
                <a:avLst/>
              </a:prstGeom>
              <a:blipFill>
                <a:blip r:embed="rId6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A44B04F-B8FE-F77A-8414-67DB03B8D091}"/>
                  </a:ext>
                </a:extLst>
              </p:cNvPr>
              <p:cNvSpPr txBox="1"/>
              <p:nvPr/>
            </p:nvSpPr>
            <p:spPr>
              <a:xfrm>
                <a:off x="7535605" y="4319264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A44B04F-B8FE-F77A-8414-67DB03B8D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605" y="4319264"/>
                <a:ext cx="277224" cy="523220"/>
              </a:xfrm>
              <a:prstGeom prst="rect">
                <a:avLst/>
              </a:prstGeom>
              <a:blipFill>
                <a:blip r:embed="rId70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4B2E299-D017-E467-683D-62B67F80B258}"/>
                  </a:ext>
                </a:extLst>
              </p:cNvPr>
              <p:cNvSpPr txBox="1"/>
              <p:nvPr/>
            </p:nvSpPr>
            <p:spPr>
              <a:xfrm>
                <a:off x="8709576" y="4311995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4B2E299-D017-E467-683D-62B67F80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576" y="4311995"/>
                <a:ext cx="277224" cy="523220"/>
              </a:xfrm>
              <a:prstGeom prst="rect">
                <a:avLst/>
              </a:prstGeom>
              <a:blipFill>
                <a:blip r:embed="rId7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99E69E5-3089-E088-1EA9-07E734DFC655}"/>
                  </a:ext>
                </a:extLst>
              </p:cNvPr>
              <p:cNvSpPr txBox="1"/>
              <p:nvPr/>
            </p:nvSpPr>
            <p:spPr>
              <a:xfrm>
                <a:off x="9284675" y="4891715"/>
                <a:ext cx="4107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99E69E5-3089-E088-1EA9-07E734DF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675" y="4891715"/>
                <a:ext cx="410740" cy="523220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1CBE821-B1D9-085A-2C14-4EEC5D1EF34C}"/>
                  </a:ext>
                </a:extLst>
              </p:cNvPr>
              <p:cNvSpPr txBox="1"/>
              <p:nvPr/>
            </p:nvSpPr>
            <p:spPr>
              <a:xfrm>
                <a:off x="7540136" y="5437236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1CBE821-B1D9-085A-2C14-4EEC5D1E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136" y="5437236"/>
                <a:ext cx="277224" cy="523220"/>
              </a:xfrm>
              <a:prstGeom prst="rect">
                <a:avLst/>
              </a:prstGeom>
              <a:blipFill>
                <a:blip r:embed="rId74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3FD5E7B-225A-EB23-ECB2-A27B12FFD540}"/>
                  </a:ext>
                </a:extLst>
              </p:cNvPr>
              <p:cNvSpPr txBox="1"/>
              <p:nvPr/>
            </p:nvSpPr>
            <p:spPr>
              <a:xfrm>
                <a:off x="8709086" y="5415228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3FD5E7B-225A-EB23-ECB2-A27B12FFD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086" y="5415228"/>
                <a:ext cx="277224" cy="523220"/>
              </a:xfrm>
              <a:prstGeom prst="rect">
                <a:avLst/>
              </a:prstGeom>
              <a:blipFill>
                <a:blip r:embed="rId75"/>
                <a:stretch>
                  <a:fillRect r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A503C71-B2F1-33E9-F48A-999A0414ED54}"/>
                  </a:ext>
                </a:extLst>
              </p:cNvPr>
              <p:cNvSpPr txBox="1"/>
              <p:nvPr/>
            </p:nvSpPr>
            <p:spPr>
              <a:xfrm>
                <a:off x="9828045" y="4304702"/>
                <a:ext cx="254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A503C71-B2F1-33E9-F48A-999A0414E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045" y="4304702"/>
                <a:ext cx="254844" cy="523220"/>
              </a:xfrm>
              <a:prstGeom prst="rect">
                <a:avLst/>
              </a:prstGeom>
              <a:blipFill>
                <a:blip r:embed="rId77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6FDE3B7-156D-0603-368F-953C01113CE4}"/>
                  </a:ext>
                </a:extLst>
              </p:cNvPr>
              <p:cNvSpPr txBox="1"/>
              <p:nvPr/>
            </p:nvSpPr>
            <p:spPr>
              <a:xfrm>
                <a:off x="9810484" y="3769791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6FDE3B7-156D-0603-368F-953C0111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484" y="3769791"/>
                <a:ext cx="277224" cy="523220"/>
              </a:xfrm>
              <a:prstGeom prst="rect">
                <a:avLst/>
              </a:prstGeom>
              <a:blipFill>
                <a:blip r:embed="rId78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8976FE-440D-4623-9B94-6B324221AD3E}"/>
                  </a:ext>
                </a:extLst>
              </p:cNvPr>
              <p:cNvSpPr txBox="1"/>
              <p:nvPr/>
            </p:nvSpPr>
            <p:spPr>
              <a:xfrm>
                <a:off x="9818392" y="4885172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8976FE-440D-4623-9B94-6B324221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392" y="4885172"/>
                <a:ext cx="277224" cy="523220"/>
              </a:xfrm>
              <a:prstGeom prst="rect">
                <a:avLst/>
              </a:prstGeom>
              <a:blipFill>
                <a:blip r:embed="rId79"/>
                <a:stretch>
                  <a:fillRect r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F4998E-967E-8CCA-C8E5-32357B3F1703}"/>
                  </a:ext>
                </a:extLst>
              </p:cNvPr>
              <p:cNvSpPr txBox="1"/>
              <p:nvPr/>
            </p:nvSpPr>
            <p:spPr>
              <a:xfrm>
                <a:off x="9290773" y="5980885"/>
                <a:ext cx="254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F4998E-967E-8CCA-C8E5-32357B3F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773" y="5980885"/>
                <a:ext cx="254844" cy="523220"/>
              </a:xfrm>
              <a:prstGeom prst="rect">
                <a:avLst/>
              </a:prstGeom>
              <a:blipFill>
                <a:blip r:embed="rId8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81FD73-DD3F-21AF-9BF7-34B2C97C51A6}"/>
                  </a:ext>
                </a:extLst>
              </p:cNvPr>
              <p:cNvSpPr txBox="1"/>
              <p:nvPr/>
            </p:nvSpPr>
            <p:spPr>
              <a:xfrm>
                <a:off x="7535330" y="5987971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81FD73-DD3F-21AF-9BF7-34B2C97C5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30" y="5987971"/>
                <a:ext cx="277224" cy="523220"/>
              </a:xfrm>
              <a:prstGeom prst="rect">
                <a:avLst/>
              </a:prstGeom>
              <a:blipFill>
                <a:blip r:embed="rId82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876B197-79AA-301F-1602-643360B188D3}"/>
                  </a:ext>
                </a:extLst>
              </p:cNvPr>
              <p:cNvSpPr txBox="1"/>
              <p:nvPr/>
            </p:nvSpPr>
            <p:spPr>
              <a:xfrm>
                <a:off x="8704280" y="5965962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876B197-79AA-301F-1602-643360B18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5965962"/>
                <a:ext cx="277224" cy="523220"/>
              </a:xfrm>
              <a:prstGeom prst="rect">
                <a:avLst/>
              </a:prstGeom>
              <a:blipFill>
                <a:blip r:embed="rId83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AFAA8D4-E933-8BA6-E683-A1741C87BBA9}"/>
                  </a:ext>
                </a:extLst>
              </p:cNvPr>
              <p:cNvSpPr txBox="1"/>
              <p:nvPr/>
            </p:nvSpPr>
            <p:spPr>
              <a:xfrm>
                <a:off x="9824490" y="5974342"/>
                <a:ext cx="254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AFAA8D4-E933-8BA6-E683-A1741C87B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490" y="5974342"/>
                <a:ext cx="254844" cy="523220"/>
              </a:xfrm>
              <a:prstGeom prst="rect">
                <a:avLst/>
              </a:prstGeom>
              <a:blipFill>
                <a:blip r:embed="rId84"/>
                <a:stretch>
                  <a:fillRect r="-121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564B1D48-3CAC-7636-80EC-3B486B269190}"/>
              </a:ext>
            </a:extLst>
          </p:cNvPr>
          <p:cNvSpPr/>
          <p:nvPr/>
        </p:nvSpPr>
        <p:spPr>
          <a:xfrm>
            <a:off x="8057335" y="4903256"/>
            <a:ext cx="540000" cy="540000"/>
          </a:xfrm>
          <a:prstGeom prst="ellipse">
            <a:avLst/>
          </a:prstGeom>
          <a:noFill/>
          <a:ln w="76200">
            <a:solidFill>
              <a:srgbClr val="3D0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srgbClr val="00B05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DDDDB7C-3CFB-D9EC-3199-C82DD2EEE1C4}"/>
              </a:ext>
            </a:extLst>
          </p:cNvPr>
          <p:cNvSpPr/>
          <p:nvPr/>
        </p:nvSpPr>
        <p:spPr>
          <a:xfrm>
            <a:off x="2788597" y="4941672"/>
            <a:ext cx="450000" cy="4500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FFADC78-3DD4-ADAF-2720-E266577FB8E9}"/>
              </a:ext>
            </a:extLst>
          </p:cNvPr>
          <p:cNvSpPr/>
          <p:nvPr/>
        </p:nvSpPr>
        <p:spPr>
          <a:xfrm>
            <a:off x="3365367" y="3795795"/>
            <a:ext cx="450000" cy="4500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E9977B-F113-1922-18BF-06768F138777}"/>
              </a:ext>
            </a:extLst>
          </p:cNvPr>
          <p:cNvGrpSpPr/>
          <p:nvPr/>
        </p:nvGrpSpPr>
        <p:grpSpPr>
          <a:xfrm>
            <a:off x="103770" y="627242"/>
            <a:ext cx="8282091" cy="2590892"/>
            <a:chOff x="103770" y="627242"/>
            <a:chExt cx="8831369" cy="259089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E4AC6B-86EB-A9EF-58AA-2E11B42C4BE4}"/>
                </a:ext>
              </a:extLst>
            </p:cNvPr>
            <p:cNvSpPr/>
            <p:nvPr/>
          </p:nvSpPr>
          <p:spPr>
            <a:xfrm>
              <a:off x="117837" y="775098"/>
              <a:ext cx="8817302" cy="2443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Content Placeholder 4">
                  <a:extLst>
                    <a:ext uri="{FF2B5EF4-FFF2-40B4-BE49-F238E27FC236}">
                      <a16:creationId xmlns:a16="http://schemas.microsoft.com/office/drawing/2014/main" id="{D8B3AF20-65EA-BE9E-B31E-2C1F62B9B76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770" y="627242"/>
                  <a:ext cx="2236849" cy="67106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lang="en-IN" sz="2600" b="1" dirty="0">
                      <a:solidFill>
                        <a:srgbClr val="002060"/>
                      </a:solidFill>
                    </a:rPr>
                    <a:t>Compute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en-IN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Content Placeholder 4">
                  <a:extLst>
                    <a:ext uri="{FF2B5EF4-FFF2-40B4-BE49-F238E27FC236}">
                      <a16:creationId xmlns:a16="http://schemas.microsoft.com/office/drawing/2014/main" id="{D8B3AF20-65EA-BE9E-B31E-2C1F62B9B7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70" y="627242"/>
                  <a:ext cx="2236849" cy="671066"/>
                </a:xfrm>
                <a:prstGeom prst="rect">
                  <a:avLst/>
                </a:prstGeom>
                <a:blipFill>
                  <a:blip r:embed="rId85"/>
                  <a:stretch>
                    <a:fillRect l="-4651" b="-14545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4">
                <a:extLst>
                  <a:ext uri="{FF2B5EF4-FFF2-40B4-BE49-F238E27FC236}">
                    <a16:creationId xmlns:a16="http://schemas.microsoft.com/office/drawing/2014/main" id="{722B6F6C-8369-FFBB-AB1F-19C4976C6F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84934" y="1180922"/>
                <a:ext cx="4335319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Keep all </a:t>
                </a:r>
                <a14:m>
                  <m:oMath xmlns:m="http://schemas.openxmlformats.org/officeDocument/2006/math"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’s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97" name="Content Placeholder 4">
                <a:extLst>
                  <a:ext uri="{FF2B5EF4-FFF2-40B4-BE49-F238E27FC236}">
                    <a16:creationId xmlns:a16="http://schemas.microsoft.com/office/drawing/2014/main" id="{722B6F6C-8369-FFBB-AB1F-19C4976C6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4934" y="1180922"/>
                <a:ext cx="4335319" cy="523220"/>
              </a:xfrm>
              <a:prstGeom prst="rect">
                <a:avLst/>
              </a:prstGeom>
              <a:blipFill>
                <a:blip r:embed="rId86"/>
                <a:stretch>
                  <a:fillRect b="-2790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ontent Placeholder 4">
                <a:extLst>
                  <a:ext uri="{FF2B5EF4-FFF2-40B4-BE49-F238E27FC236}">
                    <a16:creationId xmlns:a16="http://schemas.microsoft.com/office/drawing/2014/main" id="{AEF500FC-63C1-FD1D-47C0-969C474F94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84934" y="1642930"/>
                <a:ext cx="8817303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The location of non – zero entry in </a:t>
                </a:r>
                <a14:m>
                  <m:oMath xmlns:m="http://schemas.openxmlformats.org/officeDocument/2006/math">
                    <m:r>
                      <a:rPr lang="en-IN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400" b="1" baseline="30000" dirty="0">
                    <a:solidFill>
                      <a:srgbClr val="002060"/>
                    </a:solidFill>
                  </a:rPr>
                  <a:t>st</a:t>
                </a:r>
                <a:r>
                  <a:rPr lang="en-IN" sz="2400" b="1" dirty="0">
                    <a:solidFill>
                      <a:srgbClr val="002060"/>
                    </a:solidFill>
                  </a:rPr>
                  <a:t> column</a:t>
                </a:r>
                <a:r>
                  <a:rPr lang="en-IN" sz="2400" dirty="0">
                    <a:solidFill>
                      <a:srgbClr val="002060"/>
                    </a:solidFill>
                  </a:rPr>
                  <a:t> is at row </a:t>
                </a:r>
                <a14:m>
                  <m:oMath xmlns:m="http://schemas.openxmlformats.org/officeDocument/2006/math">
                    <m:r>
                      <a:rPr lang="en-IN" sz="2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IN" sz="2400" b="1" baseline="30000" dirty="0">
                    <a:solidFill>
                      <a:schemeClr val="accent6">
                        <a:lumMod val="75000"/>
                      </a:schemeClr>
                    </a:solidFill>
                  </a:rPr>
                  <a:t>rd</a:t>
                </a:r>
                <a:r>
                  <a:rPr lang="en-IN" sz="2400" dirty="0">
                    <a:solidFill>
                      <a:srgbClr val="002060"/>
                    </a:solidFill>
                  </a:rPr>
                  <a:t>.</a:t>
                </a:r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0" name="Content Placeholder 4">
                <a:extLst>
                  <a:ext uri="{FF2B5EF4-FFF2-40B4-BE49-F238E27FC236}">
                    <a16:creationId xmlns:a16="http://schemas.microsoft.com/office/drawing/2014/main" id="{AEF500FC-63C1-FD1D-47C0-969C474F9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4934" y="1642930"/>
                <a:ext cx="8817303" cy="523220"/>
              </a:xfrm>
              <a:prstGeom prst="rect">
                <a:avLst/>
              </a:prstGeom>
              <a:blipFill>
                <a:blip r:embed="rId87"/>
                <a:stretch>
                  <a:fillRect b="-2823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4">
                <a:extLst>
                  <a:ext uri="{FF2B5EF4-FFF2-40B4-BE49-F238E27FC236}">
                    <a16:creationId xmlns:a16="http://schemas.microsoft.com/office/drawing/2014/main" id="{083A98E4-3462-A58A-E259-C75A90DBD4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84935" y="2137170"/>
                <a:ext cx="8765885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The location of non – zero entry in </a:t>
                </a:r>
                <a14:m>
                  <m:oMath xmlns:m="http://schemas.openxmlformats.org/officeDocument/2006/math">
                    <m:r>
                      <a:rPr lang="en-I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400" b="1" baseline="30000" dirty="0">
                    <a:solidFill>
                      <a:srgbClr val="002060"/>
                    </a:solidFill>
                  </a:rPr>
                  <a:t>st</a:t>
                </a:r>
                <a:r>
                  <a:rPr lang="en-IN" sz="2400" b="1" dirty="0">
                    <a:solidFill>
                      <a:srgbClr val="002060"/>
                    </a:solidFill>
                  </a:rPr>
                  <a:t> row</a:t>
                </a:r>
                <a:r>
                  <a:rPr lang="en-IN" sz="2400" dirty="0">
                    <a:solidFill>
                      <a:srgbClr val="002060"/>
                    </a:solidFill>
                  </a:rPr>
                  <a:t> is at column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𝐧𝐝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1" name="Content Placeholder 4">
                <a:extLst>
                  <a:ext uri="{FF2B5EF4-FFF2-40B4-BE49-F238E27FC236}">
                    <a16:creationId xmlns:a16="http://schemas.microsoft.com/office/drawing/2014/main" id="{083A98E4-3462-A58A-E259-C75A90DBD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4935" y="2137170"/>
                <a:ext cx="8765885" cy="523220"/>
              </a:xfrm>
              <a:prstGeom prst="rect">
                <a:avLst/>
              </a:prstGeom>
              <a:blipFill>
                <a:blip r:embed="rId88"/>
                <a:stretch>
                  <a:fillRect b="-3058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ontent Placeholder 4">
                <a:extLst>
                  <a:ext uri="{FF2B5EF4-FFF2-40B4-BE49-F238E27FC236}">
                    <a16:creationId xmlns:a16="http://schemas.microsoft.com/office/drawing/2014/main" id="{FE0B9007-0D4B-E671-D658-96EDA0BB31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84935" y="2614775"/>
                <a:ext cx="7126340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Make entry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in the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, if not.</a:t>
                </a:r>
              </a:p>
            </p:txBody>
          </p:sp>
        </mc:Choice>
        <mc:Fallback xmlns="">
          <p:sp>
            <p:nvSpPr>
              <p:cNvPr id="102" name="Content Placeholder 4">
                <a:extLst>
                  <a:ext uri="{FF2B5EF4-FFF2-40B4-BE49-F238E27FC236}">
                    <a16:creationId xmlns:a16="http://schemas.microsoft.com/office/drawing/2014/main" id="{FE0B9007-0D4B-E671-D658-96EDA0BB3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4935" y="2614775"/>
                <a:ext cx="7126340" cy="523220"/>
              </a:xfrm>
              <a:prstGeom prst="rect">
                <a:avLst/>
              </a:prstGeom>
              <a:blipFill>
                <a:blip r:embed="rId89"/>
                <a:stretch>
                  <a:fillRect b="-2790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99AA50A-8CF2-9894-BAAE-D4E53ACF6D4B}"/>
              </a:ext>
            </a:extLst>
          </p:cNvPr>
          <p:cNvCxnSpPr>
            <a:cxnSpLocks/>
          </p:cNvCxnSpPr>
          <p:nvPr/>
        </p:nvCxnSpPr>
        <p:spPr>
          <a:xfrm flipV="1">
            <a:off x="3237360" y="5152701"/>
            <a:ext cx="2223700" cy="1348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16A32C8-B301-554D-8E91-92AF404C639D}"/>
              </a:ext>
            </a:extLst>
          </p:cNvPr>
          <p:cNvCxnSpPr>
            <a:cxnSpLocks/>
          </p:cNvCxnSpPr>
          <p:nvPr/>
        </p:nvCxnSpPr>
        <p:spPr>
          <a:xfrm>
            <a:off x="3618261" y="4260740"/>
            <a:ext cx="7261" cy="2259854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107B5CB-AC6E-B689-95A5-8D6D0D64BF58}"/>
              </a:ext>
            </a:extLst>
          </p:cNvPr>
          <p:cNvSpPr/>
          <p:nvPr/>
        </p:nvSpPr>
        <p:spPr>
          <a:xfrm>
            <a:off x="3334952" y="4875400"/>
            <a:ext cx="540000" cy="540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0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8" grpId="0"/>
      <p:bldP spid="59" grpId="0"/>
      <p:bldP spid="60" grpId="0"/>
      <p:bldP spid="61" grpId="0"/>
      <p:bldP spid="63" grpId="0"/>
      <p:bldP spid="65" grpId="0"/>
      <p:bldP spid="66" grpId="0"/>
      <p:bldP spid="67" grpId="0"/>
      <p:bldP spid="69" grpId="0"/>
      <p:bldP spid="70" grpId="0"/>
      <p:bldP spid="71" grpId="0"/>
      <p:bldP spid="72" grpId="0"/>
      <p:bldP spid="76" grpId="0"/>
      <p:bldP spid="77" grpId="0"/>
      <p:bldP spid="78" grpId="0"/>
      <p:bldP spid="79" grpId="0"/>
      <p:bldP spid="81" grpId="0"/>
      <p:bldP spid="82" grpId="0"/>
      <p:bldP spid="83" grpId="0"/>
      <p:bldP spid="89" grpId="0" animBg="1"/>
      <p:bldP spid="93" grpId="0" animBg="1"/>
      <p:bldP spid="93" grpId="1" animBg="1"/>
      <p:bldP spid="94" grpId="0" animBg="1"/>
      <p:bldP spid="94" grpId="1" animBg="1"/>
      <p:bldP spid="97" grpId="0"/>
      <p:bldP spid="100" grpId="0"/>
      <p:bldP spid="101" grpId="0"/>
      <p:bldP spid="102" grpId="0"/>
      <p:bldP spid="107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68A9E2-7CDC-7DCE-56AE-A88799D7D4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Method:7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68A9E2-7CDC-7DCE-56AE-A88799D7D4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A98F3BE-1322-5552-3DEC-16B52C2F2387}"/>
              </a:ext>
            </a:extLst>
          </p:cNvPr>
          <p:cNvGrpSpPr/>
          <p:nvPr/>
        </p:nvGrpSpPr>
        <p:grpSpPr>
          <a:xfrm>
            <a:off x="980836" y="3076680"/>
            <a:ext cx="4257114" cy="3392180"/>
            <a:chOff x="980836" y="3020408"/>
            <a:chExt cx="4257114" cy="3392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FF9BCB3-7FBD-A093-9A14-152C8B9275BD}"/>
                    </a:ext>
                  </a:extLst>
                </p:cNvPr>
                <p:cNvSpPr txBox="1"/>
                <p:nvPr/>
              </p:nvSpPr>
              <p:spPr>
                <a:xfrm>
                  <a:off x="980836" y="4771523"/>
                  <a:ext cx="95444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FF9BCB3-7FBD-A093-9A14-152C8B927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836" y="4771523"/>
                  <a:ext cx="95444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00DA2205-88FD-2EBF-4CB3-5220449EFAA1}"/>
                </a:ext>
              </a:extLst>
            </p:cNvPr>
            <p:cNvGrpSpPr/>
            <p:nvPr/>
          </p:nvGrpSpPr>
          <p:grpSpPr>
            <a:xfrm>
              <a:off x="1779111" y="3020408"/>
              <a:ext cx="3458839" cy="3392180"/>
              <a:chOff x="1779111" y="3020408"/>
              <a:chExt cx="3458839" cy="3392180"/>
            </a:xfrm>
          </p:grpSpPr>
          <p:sp>
            <p:nvSpPr>
              <p:cNvPr id="7" name="Left Bracket 6">
                <a:extLst>
                  <a:ext uri="{FF2B5EF4-FFF2-40B4-BE49-F238E27FC236}">
                    <a16:creationId xmlns:a16="http://schemas.microsoft.com/office/drawing/2014/main" id="{15E1F2B5-0813-A532-0CFC-BF024AA93045}"/>
                  </a:ext>
                </a:extLst>
              </p:cNvPr>
              <p:cNvSpPr/>
              <p:nvPr/>
            </p:nvSpPr>
            <p:spPr>
              <a:xfrm>
                <a:off x="2328864" y="3610229"/>
                <a:ext cx="277225" cy="2793809"/>
              </a:xfrm>
              <a:prstGeom prst="leftBracket">
                <a:avLst>
                  <a:gd name="adj" fmla="val 0"/>
                </a:avLst>
              </a:prstGeom>
              <a:noFill/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Left Bracket 7">
                <a:extLst>
                  <a:ext uri="{FF2B5EF4-FFF2-40B4-BE49-F238E27FC236}">
                    <a16:creationId xmlns:a16="http://schemas.microsoft.com/office/drawing/2014/main" id="{9464B4BD-E8FB-9631-2322-E5617D21C5C2}"/>
                  </a:ext>
                </a:extLst>
              </p:cNvPr>
              <p:cNvSpPr/>
              <p:nvPr/>
            </p:nvSpPr>
            <p:spPr>
              <a:xfrm rot="10800000">
                <a:off x="4964089" y="3616560"/>
                <a:ext cx="273861" cy="2793809"/>
              </a:xfrm>
              <a:prstGeom prst="leftBracket">
                <a:avLst>
                  <a:gd name="adj" fmla="val 0"/>
                </a:avLst>
              </a:prstGeom>
              <a:noFill/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b="1" dirty="0">
                  <a:solidFill>
                    <a:srgbClr val="00B05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6503AE2-C582-17C0-6CF2-54D7EE3F6F11}"/>
                      </a:ext>
                    </a:extLst>
                  </p:cNvPr>
                  <p:cNvSpPr txBox="1"/>
                  <p:nvPr/>
                </p:nvSpPr>
                <p:spPr>
                  <a:xfrm>
                    <a:off x="1785188" y="3610228"/>
                    <a:ext cx="448455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6503AE2-C582-17C0-6CF2-54D7EE3F6F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5188" y="3610228"/>
                    <a:ext cx="448455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B6282E0-3C8B-680D-9D1A-45F4DB5DE2E5}"/>
                      </a:ext>
                    </a:extLst>
                  </p:cNvPr>
                  <p:cNvSpPr txBox="1"/>
                  <p:nvPr/>
                </p:nvSpPr>
                <p:spPr>
                  <a:xfrm>
                    <a:off x="1788559" y="4144258"/>
                    <a:ext cx="495875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B6282E0-3C8B-680D-9D1A-45F4DB5DE2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8559" y="4144258"/>
                    <a:ext cx="495875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B1F555B-72DC-139C-DA55-CD3AA32A8521}"/>
                      </a:ext>
                    </a:extLst>
                  </p:cNvPr>
                  <p:cNvSpPr txBox="1"/>
                  <p:nvPr/>
                </p:nvSpPr>
                <p:spPr>
                  <a:xfrm>
                    <a:off x="1779111" y="4749573"/>
                    <a:ext cx="479665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B1F555B-72DC-139C-DA55-CD3AA32A85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9111" y="4749573"/>
                    <a:ext cx="479665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7D50E67-C8B2-E5E6-A49D-3B18FB6AC4FC}"/>
                      </a:ext>
                    </a:extLst>
                  </p:cNvPr>
                  <p:cNvSpPr txBox="1"/>
                  <p:nvPr/>
                </p:nvSpPr>
                <p:spPr>
                  <a:xfrm>
                    <a:off x="2411479" y="3026442"/>
                    <a:ext cx="475037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7D50E67-C8B2-E5E6-A49D-3B18FB6AC4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1479" y="3026442"/>
                    <a:ext cx="475037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6DA1CE7-2284-7D2C-2C3D-441A039A332E}"/>
                      </a:ext>
                    </a:extLst>
                  </p:cNvPr>
                  <p:cNvSpPr txBox="1"/>
                  <p:nvPr/>
                </p:nvSpPr>
                <p:spPr>
                  <a:xfrm>
                    <a:off x="2973552" y="3026442"/>
                    <a:ext cx="475037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6DA1CE7-2284-7D2C-2C3D-441A039A33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3552" y="3026442"/>
                    <a:ext cx="475037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EE47F55-B563-5C64-2BA4-CE4EC07C2775}"/>
                      </a:ext>
                    </a:extLst>
                  </p:cNvPr>
                  <p:cNvSpPr txBox="1"/>
                  <p:nvPr/>
                </p:nvSpPr>
                <p:spPr>
                  <a:xfrm>
                    <a:off x="3561770" y="3026442"/>
                    <a:ext cx="475037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EE47F55-B563-5C64-2BA4-CE4EC07C27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1770" y="3026442"/>
                    <a:ext cx="475037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CF013527-F30E-657B-463C-BC69146A9A1E}"/>
                      </a:ext>
                    </a:extLst>
                  </p:cNvPr>
                  <p:cNvSpPr txBox="1"/>
                  <p:nvPr/>
                </p:nvSpPr>
                <p:spPr>
                  <a:xfrm>
                    <a:off x="4149989" y="3020408"/>
                    <a:ext cx="475037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CF013527-F30E-657B-463C-BC69146A9A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49989" y="3020408"/>
                    <a:ext cx="475037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FF8A066B-0CC3-62DB-459F-1A0464FA0436}"/>
                      </a:ext>
                    </a:extLst>
                  </p:cNvPr>
                  <p:cNvSpPr txBox="1"/>
                  <p:nvPr/>
                </p:nvSpPr>
                <p:spPr>
                  <a:xfrm>
                    <a:off x="1785221" y="5268380"/>
                    <a:ext cx="464548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FF8A066B-0CC3-62DB-459F-1A0464FA04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5221" y="5268380"/>
                    <a:ext cx="464548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C493CA4-C5AA-A803-4F21-D5ABAD0EA7B2}"/>
                      </a:ext>
                    </a:extLst>
                  </p:cNvPr>
                  <p:cNvSpPr txBox="1"/>
                  <p:nvPr/>
                </p:nvSpPr>
                <p:spPr>
                  <a:xfrm>
                    <a:off x="2489640" y="3654894"/>
                    <a:ext cx="25484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C493CA4-C5AA-A803-4F21-D5ABAD0EA7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9640" y="3654894"/>
                    <a:ext cx="254844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62B55FD-3F31-424B-271F-5083AC163E29}"/>
                      </a:ext>
                    </a:extLst>
                  </p:cNvPr>
                  <p:cNvSpPr txBox="1"/>
                  <p:nvPr/>
                </p:nvSpPr>
                <p:spPr>
                  <a:xfrm>
                    <a:off x="3073529" y="4204036"/>
                    <a:ext cx="25484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62B55FD-3F31-424B-271F-5083AC163E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3529" y="4204036"/>
                    <a:ext cx="254844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0A0A273-9414-DF1F-C4DD-D20A95C6D03D}"/>
                      </a:ext>
                    </a:extLst>
                  </p:cNvPr>
                  <p:cNvSpPr txBox="1"/>
                  <p:nvPr/>
                </p:nvSpPr>
                <p:spPr>
                  <a:xfrm>
                    <a:off x="3659249" y="4781130"/>
                    <a:ext cx="25484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0A0A273-9414-DF1F-C4DD-D20A95C6D0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9249" y="4781130"/>
                    <a:ext cx="254844" cy="5232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C1273C03-E328-EDC4-A338-B9E1C703A0DE}"/>
                      </a:ext>
                    </a:extLst>
                  </p:cNvPr>
                  <p:cNvSpPr txBox="1"/>
                  <p:nvPr/>
                </p:nvSpPr>
                <p:spPr>
                  <a:xfrm>
                    <a:off x="4231626" y="5327800"/>
                    <a:ext cx="307270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C1273C03-E328-EDC4-A338-B9E1C703A0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1626" y="5327800"/>
                    <a:ext cx="307270" cy="52322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5A6BE63-7B54-5E48-464C-214310D82A3E}"/>
                      </a:ext>
                    </a:extLst>
                  </p:cNvPr>
                  <p:cNvSpPr txBox="1"/>
                  <p:nvPr/>
                </p:nvSpPr>
                <p:spPr>
                  <a:xfrm>
                    <a:off x="4222314" y="4213131"/>
                    <a:ext cx="345658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5A6BE63-7B54-5E48-464C-214310D82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2314" y="4213131"/>
                    <a:ext cx="345658" cy="52322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D4B9121-8E91-84A6-F43A-C17285125817}"/>
                      </a:ext>
                    </a:extLst>
                  </p:cNvPr>
                  <p:cNvSpPr txBox="1"/>
                  <p:nvPr/>
                </p:nvSpPr>
                <p:spPr>
                  <a:xfrm>
                    <a:off x="3072421" y="5326186"/>
                    <a:ext cx="344897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D4B9121-8E91-84A6-F43A-C172851258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2421" y="5326186"/>
                    <a:ext cx="344897" cy="52322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DE645A3-70F4-C55B-585B-7F2C1BC0379B}"/>
                      </a:ext>
                    </a:extLst>
                  </p:cNvPr>
                  <p:cNvSpPr txBox="1"/>
                  <p:nvPr/>
                </p:nvSpPr>
                <p:spPr>
                  <a:xfrm>
                    <a:off x="3062154" y="3642747"/>
                    <a:ext cx="27722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DE645A3-70F4-C55B-585B-7F2C1BC037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2154" y="3642747"/>
                    <a:ext cx="277224" cy="52322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217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088170F-0570-84FA-5518-83FCED87741E}"/>
                      </a:ext>
                    </a:extLst>
                  </p:cNvPr>
                  <p:cNvSpPr txBox="1"/>
                  <p:nvPr/>
                </p:nvSpPr>
                <p:spPr>
                  <a:xfrm>
                    <a:off x="3663311" y="3650271"/>
                    <a:ext cx="333780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088170F-0570-84FA-5518-83FCED8774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3311" y="3650271"/>
                    <a:ext cx="333780" cy="52322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2A045DB-02B1-3D36-54EA-37C7F9C8389E}"/>
                      </a:ext>
                    </a:extLst>
                  </p:cNvPr>
                  <p:cNvSpPr txBox="1"/>
                  <p:nvPr/>
                </p:nvSpPr>
                <p:spPr>
                  <a:xfrm>
                    <a:off x="4221976" y="3643778"/>
                    <a:ext cx="330727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2A045DB-02B1-3D36-54EA-37C7F9C838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1976" y="3643778"/>
                    <a:ext cx="330727" cy="52322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4C4EE26-269D-FC52-6F4D-8C9E510F8291}"/>
                      </a:ext>
                    </a:extLst>
                  </p:cNvPr>
                  <p:cNvSpPr txBox="1"/>
                  <p:nvPr/>
                </p:nvSpPr>
                <p:spPr>
                  <a:xfrm>
                    <a:off x="2485461" y="4201677"/>
                    <a:ext cx="27722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4C4EE26-269D-FC52-6F4D-8C9E510F82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5461" y="4201677"/>
                    <a:ext cx="277224" cy="52322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861D1B8-4D4E-5F76-E49E-66A7D3C60BFD}"/>
                      </a:ext>
                    </a:extLst>
                  </p:cNvPr>
                  <p:cNvSpPr txBox="1"/>
                  <p:nvPr/>
                </p:nvSpPr>
                <p:spPr>
                  <a:xfrm>
                    <a:off x="2485461" y="4769587"/>
                    <a:ext cx="347452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861D1B8-4D4E-5F76-E49E-66A7D3C60B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5461" y="4769587"/>
                    <a:ext cx="347452" cy="52322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B81A95F-EF7A-59A8-33F5-1664050B3676}"/>
                      </a:ext>
                    </a:extLst>
                  </p:cNvPr>
                  <p:cNvSpPr txBox="1"/>
                  <p:nvPr/>
                </p:nvSpPr>
                <p:spPr>
                  <a:xfrm>
                    <a:off x="3069850" y="4765984"/>
                    <a:ext cx="338640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B81A95F-EF7A-59A8-33F5-1664050B36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9850" y="4765984"/>
                    <a:ext cx="338640" cy="52322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2F08762-E39C-B63D-C97D-6CC932236F93}"/>
                      </a:ext>
                    </a:extLst>
                  </p:cNvPr>
                  <p:cNvSpPr txBox="1"/>
                  <p:nvPr/>
                </p:nvSpPr>
                <p:spPr>
                  <a:xfrm>
                    <a:off x="3659066" y="4213131"/>
                    <a:ext cx="352690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2F08762-E39C-B63D-C97D-6CC932236F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9066" y="4213131"/>
                    <a:ext cx="352690" cy="52322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6482045-564A-4A1D-2C2E-ABCC01607F46}"/>
                      </a:ext>
                    </a:extLst>
                  </p:cNvPr>
                  <p:cNvSpPr txBox="1"/>
                  <p:nvPr/>
                </p:nvSpPr>
                <p:spPr>
                  <a:xfrm>
                    <a:off x="4234530" y="4801424"/>
                    <a:ext cx="27722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6482045-564A-4A1D-2C2E-ABCC01607F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4530" y="4801424"/>
                    <a:ext cx="277224" cy="523220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2F51225-D914-8DC1-0FD0-FCA69C74C852}"/>
                      </a:ext>
                    </a:extLst>
                  </p:cNvPr>
                  <p:cNvSpPr txBox="1"/>
                  <p:nvPr/>
                </p:nvSpPr>
                <p:spPr>
                  <a:xfrm>
                    <a:off x="2489992" y="5319649"/>
                    <a:ext cx="27722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2F51225-D914-8DC1-0FD0-FCA69C74C8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9992" y="5319649"/>
                    <a:ext cx="277224" cy="523220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r="-217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4B473F0-5499-0A8F-C9C8-E35A2B0AA8DE}"/>
                      </a:ext>
                    </a:extLst>
                  </p:cNvPr>
                  <p:cNvSpPr txBox="1"/>
                  <p:nvPr/>
                </p:nvSpPr>
                <p:spPr>
                  <a:xfrm>
                    <a:off x="3658222" y="5324816"/>
                    <a:ext cx="338149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4B473F0-5499-0A8F-C9C8-E35A2B0AA8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8222" y="5324816"/>
                    <a:ext cx="338149" cy="523220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628B59A-F49E-E468-748F-D637279C654A}"/>
                      </a:ext>
                    </a:extLst>
                  </p:cNvPr>
                  <p:cNvSpPr txBox="1"/>
                  <p:nvPr/>
                </p:nvSpPr>
                <p:spPr>
                  <a:xfrm>
                    <a:off x="4724693" y="3026442"/>
                    <a:ext cx="475037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628B59A-F49E-E468-748F-D637279C65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4693" y="3026442"/>
                    <a:ext cx="475037" cy="523220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2069973-5CC6-5368-EC81-E64AAB566CBE}"/>
                      </a:ext>
                    </a:extLst>
                  </p:cNvPr>
                  <p:cNvSpPr txBox="1"/>
                  <p:nvPr/>
                </p:nvSpPr>
                <p:spPr>
                  <a:xfrm>
                    <a:off x="1788559" y="5820862"/>
                    <a:ext cx="479667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2069973-5CC6-5368-EC81-E64AAB566C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8559" y="5820862"/>
                    <a:ext cx="479667" cy="523220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5AD40D87-F984-F282-32AC-2AFA298F355E}"/>
                      </a:ext>
                    </a:extLst>
                  </p:cNvPr>
                  <p:cNvSpPr txBox="1"/>
                  <p:nvPr/>
                </p:nvSpPr>
                <p:spPr>
                  <a:xfrm>
                    <a:off x="4771587" y="5334342"/>
                    <a:ext cx="362571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5AD40D87-F984-F282-32AC-2AFA298F35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1587" y="5334342"/>
                    <a:ext cx="362571" cy="523220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60BB0BA4-7C2D-76B7-7EEC-514176D3D58A}"/>
                      </a:ext>
                    </a:extLst>
                  </p:cNvPr>
                  <p:cNvSpPr txBox="1"/>
                  <p:nvPr/>
                </p:nvSpPr>
                <p:spPr>
                  <a:xfrm>
                    <a:off x="4777901" y="4208131"/>
                    <a:ext cx="36566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60BB0BA4-7C2D-76B7-7EEC-514176D3D5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7901" y="4208131"/>
                    <a:ext cx="365664" cy="523220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19606F16-CC56-5731-6FF4-5FA8E45ECB64}"/>
                      </a:ext>
                    </a:extLst>
                  </p:cNvPr>
                  <p:cNvSpPr txBox="1"/>
                  <p:nvPr/>
                </p:nvSpPr>
                <p:spPr>
                  <a:xfrm>
                    <a:off x="4780099" y="3645632"/>
                    <a:ext cx="325879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19606F16-CC56-5731-6FF4-5FA8E45ECB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0099" y="3645632"/>
                    <a:ext cx="325879" cy="523220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443008F-FDAC-1BF8-2870-EAB2BF238577}"/>
                      </a:ext>
                    </a:extLst>
                  </p:cNvPr>
                  <p:cNvSpPr txBox="1"/>
                  <p:nvPr/>
                </p:nvSpPr>
                <p:spPr>
                  <a:xfrm>
                    <a:off x="4768247" y="4794881"/>
                    <a:ext cx="27722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443008F-FDAC-1BF8-2870-EAB2BF2385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8247" y="4794881"/>
                    <a:ext cx="277224" cy="523220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r="-217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18B2ECA-6573-1D2A-45C6-B30C32CB4466}"/>
                      </a:ext>
                    </a:extLst>
                  </p:cNvPr>
                  <p:cNvSpPr txBox="1"/>
                  <p:nvPr/>
                </p:nvSpPr>
                <p:spPr>
                  <a:xfrm>
                    <a:off x="4241567" y="5889368"/>
                    <a:ext cx="25484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18B2ECA-6573-1D2A-45C6-B30C32CB44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1567" y="5889368"/>
                    <a:ext cx="254844" cy="523220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r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F391B7A-5603-6EE3-8B38-679D5FEEFDD6}"/>
                      </a:ext>
                    </a:extLst>
                  </p:cNvPr>
                  <p:cNvSpPr txBox="1"/>
                  <p:nvPr/>
                </p:nvSpPr>
                <p:spPr>
                  <a:xfrm>
                    <a:off x="3067164" y="5878814"/>
                    <a:ext cx="25484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F391B7A-5603-6EE3-8B38-679D5FEEFD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7164" y="5878814"/>
                    <a:ext cx="254844" cy="523220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1ADFCC3-60AA-1896-8764-0D7138B89275}"/>
                      </a:ext>
                    </a:extLst>
                  </p:cNvPr>
                  <p:cNvSpPr txBox="1"/>
                  <p:nvPr/>
                </p:nvSpPr>
                <p:spPr>
                  <a:xfrm>
                    <a:off x="2485185" y="5870384"/>
                    <a:ext cx="27722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1ADFCC3-60AA-1896-8764-0D7138B892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5185" y="5870384"/>
                    <a:ext cx="277224" cy="523220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1350A07D-8EBD-C36A-CCD9-B5B6E3974BE2}"/>
                      </a:ext>
                    </a:extLst>
                  </p:cNvPr>
                  <p:cNvSpPr txBox="1"/>
                  <p:nvPr/>
                </p:nvSpPr>
                <p:spPr>
                  <a:xfrm>
                    <a:off x="3654730" y="5877996"/>
                    <a:ext cx="27722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1350A07D-8EBD-C36A-CCD9-B5B6E3974B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4730" y="5877996"/>
                    <a:ext cx="277224" cy="523220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1E72D1F9-9457-3E71-92A5-AADF24494801}"/>
                      </a:ext>
                    </a:extLst>
                  </p:cNvPr>
                  <p:cNvSpPr txBox="1"/>
                  <p:nvPr/>
                </p:nvSpPr>
                <p:spPr>
                  <a:xfrm>
                    <a:off x="4768247" y="5877996"/>
                    <a:ext cx="25484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1E72D1F9-9457-3E71-92A5-AADF244948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8247" y="5877996"/>
                    <a:ext cx="254844" cy="523220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r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BB578DC-2E08-CD75-B74D-1F246135E31A}"/>
                  </a:ext>
                </a:extLst>
              </p:cNvPr>
              <p:cNvSpPr txBox="1"/>
              <p:nvPr/>
            </p:nvSpPr>
            <p:spPr>
              <a:xfrm>
                <a:off x="7191676" y="3712197"/>
                <a:ext cx="254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BB578DC-2E08-CD75-B74D-1F246135E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676" y="3712197"/>
                <a:ext cx="254844" cy="523220"/>
              </a:xfrm>
              <a:prstGeom prst="rect">
                <a:avLst/>
              </a:prstGeom>
              <a:blipFill>
                <a:blip r:embed="rId3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D81DA8-8430-C231-B689-4B0CD3D65C36}"/>
                  </a:ext>
                </a:extLst>
              </p:cNvPr>
              <p:cNvSpPr txBox="1"/>
              <p:nvPr/>
            </p:nvSpPr>
            <p:spPr>
              <a:xfrm>
                <a:off x="7788025" y="4263131"/>
                <a:ext cx="254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D81DA8-8430-C231-B689-4B0CD3D65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025" y="4263131"/>
                <a:ext cx="254844" cy="523220"/>
              </a:xfrm>
              <a:prstGeom prst="rect">
                <a:avLst/>
              </a:prstGeom>
              <a:blipFill>
                <a:blip r:embed="rId40"/>
                <a:stretch>
                  <a:fillRect r="-121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8CE264B-8724-7CFA-A14A-EA8137C7186B}"/>
                  </a:ext>
                </a:extLst>
              </p:cNvPr>
              <p:cNvSpPr txBox="1"/>
              <p:nvPr/>
            </p:nvSpPr>
            <p:spPr>
              <a:xfrm>
                <a:off x="8361285" y="4838433"/>
                <a:ext cx="3899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8CE264B-8724-7CFA-A14A-EA8137C71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285" y="4838433"/>
                <a:ext cx="389902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C9B01A0-EF7A-B8DF-BDFB-892262D3FE66}"/>
                  </a:ext>
                </a:extLst>
              </p:cNvPr>
              <p:cNvSpPr txBox="1"/>
              <p:nvPr/>
            </p:nvSpPr>
            <p:spPr>
              <a:xfrm>
                <a:off x="8947470" y="5369867"/>
                <a:ext cx="254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C9B01A0-EF7A-B8DF-BDFB-892262D3F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7470" y="5369867"/>
                <a:ext cx="254844" cy="523220"/>
              </a:xfrm>
              <a:prstGeom prst="rect">
                <a:avLst/>
              </a:prstGeom>
              <a:blipFill>
                <a:blip r:embed="rId42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314093A-D2F6-BEF0-9130-93F27EC7AD56}"/>
                  </a:ext>
                </a:extLst>
              </p:cNvPr>
              <p:cNvSpPr txBox="1"/>
              <p:nvPr/>
            </p:nvSpPr>
            <p:spPr>
              <a:xfrm>
                <a:off x="7795603" y="5364461"/>
                <a:ext cx="254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314093A-D2F6-BEF0-9130-93F27EC7A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603" y="5364461"/>
                <a:ext cx="254844" cy="523220"/>
              </a:xfrm>
              <a:prstGeom prst="rect">
                <a:avLst/>
              </a:prstGeom>
              <a:blipFill>
                <a:blip r:embed="rId4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8BD509F-E73E-6802-A8BC-0278A00E8CD7}"/>
                  </a:ext>
                </a:extLst>
              </p:cNvPr>
              <p:cNvSpPr txBox="1"/>
              <p:nvPr/>
            </p:nvSpPr>
            <p:spPr>
              <a:xfrm>
                <a:off x="8350096" y="3694879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8BD509F-E73E-6802-A8BC-0278A00E8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096" y="3694879"/>
                <a:ext cx="277224" cy="523220"/>
              </a:xfrm>
              <a:prstGeom prst="rect">
                <a:avLst/>
              </a:prstGeom>
              <a:blipFill>
                <a:blip r:embed="rId44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147B89B-C960-DD41-DB37-80850FBAA46F}"/>
                  </a:ext>
                </a:extLst>
              </p:cNvPr>
              <p:cNvSpPr txBox="1"/>
              <p:nvPr/>
            </p:nvSpPr>
            <p:spPr>
              <a:xfrm>
                <a:off x="7187497" y="4258980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147B89B-C960-DD41-DB37-80850FBA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497" y="4258980"/>
                <a:ext cx="277224" cy="523220"/>
              </a:xfrm>
              <a:prstGeom prst="rect">
                <a:avLst/>
              </a:prstGeom>
              <a:blipFill>
                <a:blip r:embed="rId45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D7B24AA-3FA7-38A7-CAAD-8D2AD1C2597A}"/>
                  </a:ext>
                </a:extLst>
              </p:cNvPr>
              <p:cNvSpPr txBox="1"/>
              <p:nvPr/>
            </p:nvSpPr>
            <p:spPr>
              <a:xfrm>
                <a:off x="8361468" y="4251711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D7B24AA-3FA7-38A7-CAAD-8D2AD1C25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468" y="4251711"/>
                <a:ext cx="277224" cy="523220"/>
              </a:xfrm>
              <a:prstGeom prst="rect">
                <a:avLst/>
              </a:prstGeom>
              <a:blipFill>
                <a:blip r:embed="rId46"/>
                <a:stretch>
                  <a:fillRect r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5F9AED4-FE9A-9467-568F-30F86B231DEA}"/>
                  </a:ext>
                </a:extLst>
              </p:cNvPr>
              <p:cNvSpPr txBox="1"/>
              <p:nvPr/>
            </p:nvSpPr>
            <p:spPr>
              <a:xfrm>
                <a:off x="7192028" y="5376952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5F9AED4-FE9A-9467-568F-30F86B231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028" y="5376952"/>
                <a:ext cx="277224" cy="523220"/>
              </a:xfrm>
              <a:prstGeom prst="rect">
                <a:avLst/>
              </a:prstGeom>
              <a:blipFill>
                <a:blip r:embed="rId47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BA420DF-7F3A-455B-A148-417130159FB4}"/>
                  </a:ext>
                </a:extLst>
              </p:cNvPr>
              <p:cNvSpPr txBox="1"/>
              <p:nvPr/>
            </p:nvSpPr>
            <p:spPr>
              <a:xfrm>
                <a:off x="8360978" y="5354944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BA420DF-7F3A-455B-A148-417130159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978" y="5354944"/>
                <a:ext cx="277224" cy="523220"/>
              </a:xfrm>
              <a:prstGeom prst="rect">
                <a:avLst/>
              </a:prstGeom>
              <a:blipFill>
                <a:blip r:embed="rId48"/>
                <a:stretch>
                  <a:fillRect r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DECFBB-203D-9811-03F3-5BBDF36C59F0}"/>
                  </a:ext>
                </a:extLst>
              </p:cNvPr>
              <p:cNvSpPr txBox="1"/>
              <p:nvPr/>
            </p:nvSpPr>
            <p:spPr>
              <a:xfrm>
                <a:off x="9479937" y="4244418"/>
                <a:ext cx="254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DECFBB-203D-9811-03F3-5BBDF36C5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937" y="4244418"/>
                <a:ext cx="254844" cy="523220"/>
              </a:xfrm>
              <a:prstGeom prst="rect">
                <a:avLst/>
              </a:prstGeom>
              <a:blipFill>
                <a:blip r:embed="rId4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ECCA439-D072-B649-2A1D-4DAFF1D41B6A}"/>
                  </a:ext>
                </a:extLst>
              </p:cNvPr>
              <p:cNvSpPr txBox="1"/>
              <p:nvPr/>
            </p:nvSpPr>
            <p:spPr>
              <a:xfrm>
                <a:off x="9483344" y="3713590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ECCA439-D072-B649-2A1D-4DAFF1D41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344" y="3713590"/>
                <a:ext cx="277224" cy="523220"/>
              </a:xfrm>
              <a:prstGeom prst="rect">
                <a:avLst/>
              </a:prstGeom>
              <a:blipFill>
                <a:blip r:embed="rId50"/>
                <a:stretch>
                  <a:fillRect r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7C849D2-DCBB-83DF-FBFA-807AB4FF4960}"/>
                  </a:ext>
                </a:extLst>
              </p:cNvPr>
              <p:cNvSpPr txBox="1"/>
              <p:nvPr/>
            </p:nvSpPr>
            <p:spPr>
              <a:xfrm>
                <a:off x="9471312" y="4831287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7C849D2-DCBB-83DF-FBFA-807AB4FF4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312" y="4831287"/>
                <a:ext cx="277224" cy="523220"/>
              </a:xfrm>
              <a:prstGeom prst="rect">
                <a:avLst/>
              </a:prstGeom>
              <a:blipFill>
                <a:blip r:embed="rId51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1608590-71F9-0C5D-6236-FBFDFDC87370}"/>
              </a:ext>
            </a:extLst>
          </p:cNvPr>
          <p:cNvGrpSpPr/>
          <p:nvPr/>
        </p:nvGrpSpPr>
        <p:grpSpPr>
          <a:xfrm>
            <a:off x="5274044" y="3077711"/>
            <a:ext cx="4707087" cy="3383630"/>
            <a:chOff x="5274044" y="3021439"/>
            <a:chExt cx="4707087" cy="33836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FB33110-C891-CC14-C821-CFFAAE3677BB}"/>
                    </a:ext>
                  </a:extLst>
                </p:cNvPr>
                <p:cNvSpPr txBox="1"/>
                <p:nvPr/>
              </p:nvSpPr>
              <p:spPr>
                <a:xfrm>
                  <a:off x="7782985" y="4781045"/>
                  <a:ext cx="3621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FB33110-C891-CC14-C821-CFFAAE367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2985" y="4781045"/>
                  <a:ext cx="362164" cy="523220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106A20D-DDAE-E975-AED5-F3A94DC136B1}"/>
                    </a:ext>
                  </a:extLst>
                </p:cNvPr>
                <p:cNvSpPr txBox="1"/>
                <p:nvPr/>
              </p:nvSpPr>
              <p:spPr>
                <a:xfrm>
                  <a:off x="5274044" y="4768029"/>
                  <a:ext cx="128914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106A20D-DDAE-E975-AED5-F3A94DC136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4044" y="4768029"/>
                  <a:ext cx="1289143" cy="523220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9F8C3DC8-827A-E0E6-6061-8904B4862DE3}"/>
                </a:ext>
              </a:extLst>
            </p:cNvPr>
            <p:cNvSpPr/>
            <p:nvPr/>
          </p:nvSpPr>
          <p:spPr>
            <a:xfrm>
              <a:off x="7030900" y="3611260"/>
              <a:ext cx="277225" cy="2793809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Left Bracket 49">
              <a:extLst>
                <a:ext uri="{FF2B5EF4-FFF2-40B4-BE49-F238E27FC236}">
                  <a16:creationId xmlns:a16="http://schemas.microsoft.com/office/drawing/2014/main" id="{5B506037-CEE0-3835-6A83-F65FC94D2862}"/>
                </a:ext>
              </a:extLst>
            </p:cNvPr>
            <p:cNvSpPr/>
            <p:nvPr/>
          </p:nvSpPr>
          <p:spPr>
            <a:xfrm rot="10800000">
              <a:off x="9682631" y="3610228"/>
              <a:ext cx="298500" cy="2793809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935ACB8-FF6A-B5E3-9911-3322CB37157A}"/>
                    </a:ext>
                  </a:extLst>
                </p:cNvPr>
                <p:cNvSpPr txBox="1"/>
                <p:nvPr/>
              </p:nvSpPr>
              <p:spPr>
                <a:xfrm>
                  <a:off x="6479037" y="3586872"/>
                  <a:ext cx="48258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935ACB8-FF6A-B5E3-9911-3322CB371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9037" y="3586872"/>
                  <a:ext cx="482586" cy="523220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D9FC0D5-3C16-1590-BE4F-1DD1FFCECFA2}"/>
                    </a:ext>
                  </a:extLst>
                </p:cNvPr>
                <p:cNvSpPr txBox="1"/>
                <p:nvPr/>
              </p:nvSpPr>
              <p:spPr>
                <a:xfrm>
                  <a:off x="6461481" y="4130970"/>
                  <a:ext cx="49587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D9FC0D5-3C16-1590-BE4F-1DD1FFCEC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481" y="4130970"/>
                  <a:ext cx="495875" cy="523220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A7257A-0ABA-0FCE-8DBA-C32EF0030A2F}"/>
                    </a:ext>
                  </a:extLst>
                </p:cNvPr>
                <p:cNvSpPr txBox="1"/>
                <p:nvPr/>
              </p:nvSpPr>
              <p:spPr>
                <a:xfrm>
                  <a:off x="6471672" y="4714757"/>
                  <a:ext cx="46294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A7257A-0ABA-0FCE-8DBA-C32EF0030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672" y="4714757"/>
                  <a:ext cx="462946" cy="523220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8301704-DEF8-CAC0-AD77-A205EB0E47C9}"/>
                    </a:ext>
                  </a:extLst>
                </p:cNvPr>
                <p:cNvSpPr txBox="1"/>
                <p:nvPr/>
              </p:nvSpPr>
              <p:spPr>
                <a:xfrm>
                  <a:off x="7084940" y="3027473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8301704-DEF8-CAC0-AD77-A205EB0E47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940" y="3027473"/>
                  <a:ext cx="362165" cy="523220"/>
                </a:xfrm>
                <a:prstGeom prst="rect">
                  <a:avLst/>
                </a:prstGeom>
                <a:blipFill>
                  <a:blip r:embed="rId57"/>
                  <a:stretch>
                    <a:fillRect r="-8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E7D22C5-F6EC-6F63-778E-AEAAC34AF006}"/>
                    </a:ext>
                  </a:extLst>
                </p:cNvPr>
                <p:cNvSpPr txBox="1"/>
                <p:nvPr/>
              </p:nvSpPr>
              <p:spPr>
                <a:xfrm>
                  <a:off x="7675589" y="3027473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E7D22C5-F6EC-6F63-778E-AEAAC34AF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5589" y="3027473"/>
                  <a:ext cx="362165" cy="523220"/>
                </a:xfrm>
                <a:prstGeom prst="rect">
                  <a:avLst/>
                </a:prstGeom>
                <a:blipFill>
                  <a:blip r:embed="rId58"/>
                  <a:stretch>
                    <a:fillRect r="-8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E4CEE26-107D-B268-B228-C77F302C3E62}"/>
                    </a:ext>
                  </a:extLst>
                </p:cNvPr>
                <p:cNvSpPr txBox="1"/>
                <p:nvPr/>
              </p:nvSpPr>
              <p:spPr>
                <a:xfrm>
                  <a:off x="8263806" y="3027473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E4CEE26-107D-B268-B228-C77F302C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3806" y="3027473"/>
                  <a:ext cx="362165" cy="523220"/>
                </a:xfrm>
                <a:prstGeom prst="rect">
                  <a:avLst/>
                </a:prstGeom>
                <a:blipFill>
                  <a:blip r:embed="rId59"/>
                  <a:stretch>
                    <a:fillRect r="-1016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2D3307-5B23-584D-266A-51C0B9E3FE66}"/>
                    </a:ext>
                  </a:extLst>
                </p:cNvPr>
                <p:cNvSpPr txBox="1"/>
                <p:nvPr/>
              </p:nvSpPr>
              <p:spPr>
                <a:xfrm>
                  <a:off x="8852024" y="3021439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B2D3307-5B23-584D-266A-51C0B9E3FE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2024" y="3021439"/>
                  <a:ext cx="362165" cy="523220"/>
                </a:xfrm>
                <a:prstGeom prst="rect">
                  <a:avLst/>
                </a:prstGeom>
                <a:blipFill>
                  <a:blip r:embed="rId60"/>
                  <a:stretch>
                    <a:fillRect r="-11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D58FD4D-1F65-13B4-D6B6-DD2DD9DEEF73}"/>
                    </a:ext>
                  </a:extLst>
                </p:cNvPr>
                <p:cNvSpPr txBox="1"/>
                <p:nvPr/>
              </p:nvSpPr>
              <p:spPr>
                <a:xfrm>
                  <a:off x="6468400" y="5272793"/>
                  <a:ext cx="46599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D58FD4D-1F65-13B4-D6B6-DD2DD9DEE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8400" y="5272793"/>
                  <a:ext cx="465994" cy="523220"/>
                </a:xfrm>
                <a:prstGeom prst="rect">
                  <a:avLst/>
                </a:prstGeom>
                <a:blipFill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BE9C7CB-D396-2F52-C2DF-0D0BEB3591AF}"/>
                    </a:ext>
                  </a:extLst>
                </p:cNvPr>
                <p:cNvSpPr txBox="1"/>
                <p:nvPr/>
              </p:nvSpPr>
              <p:spPr>
                <a:xfrm>
                  <a:off x="8946219" y="4194688"/>
                  <a:ext cx="3621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BE9C7CB-D396-2F52-C2DF-0D0BEB3591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6219" y="4194688"/>
                  <a:ext cx="362164" cy="523220"/>
                </a:xfrm>
                <a:prstGeom prst="rect">
                  <a:avLst/>
                </a:prstGeom>
                <a:blipFill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9BAFD97-0343-41C8-C36E-7A9735621F2B}"/>
                    </a:ext>
                  </a:extLst>
                </p:cNvPr>
                <p:cNvSpPr txBox="1"/>
                <p:nvPr/>
              </p:nvSpPr>
              <p:spPr>
                <a:xfrm>
                  <a:off x="7764190" y="3643778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9BAFD97-0343-41C8-C36E-7A9735621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4190" y="3643778"/>
                  <a:ext cx="277224" cy="523220"/>
                </a:xfrm>
                <a:prstGeom prst="rect">
                  <a:avLst/>
                </a:prstGeom>
                <a:blipFill>
                  <a:blip r:embed="rId63"/>
                  <a:stretch>
                    <a:fillRect r="-22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456FF35-9D10-FCC0-5A09-119FB42AD5CB}"/>
                    </a:ext>
                  </a:extLst>
                </p:cNvPr>
                <p:cNvSpPr txBox="1"/>
                <p:nvPr/>
              </p:nvSpPr>
              <p:spPr>
                <a:xfrm>
                  <a:off x="7187497" y="4784266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456FF35-9D10-FCC0-5A09-119FB42A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7497" y="4784266"/>
                  <a:ext cx="277224" cy="523220"/>
                </a:xfrm>
                <a:prstGeom prst="rect">
                  <a:avLst/>
                </a:prstGeom>
                <a:blipFill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471C4AE-D024-EB05-8738-F1C63F44D600}"/>
                    </a:ext>
                  </a:extLst>
                </p:cNvPr>
                <p:cNvSpPr txBox="1"/>
                <p:nvPr/>
              </p:nvSpPr>
              <p:spPr>
                <a:xfrm>
                  <a:off x="9426729" y="3027473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471C4AE-D024-EB05-8738-F1C63F44D6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729" y="3027473"/>
                  <a:ext cx="362165" cy="523220"/>
                </a:xfrm>
                <a:prstGeom prst="rect">
                  <a:avLst/>
                </a:prstGeom>
                <a:blipFill>
                  <a:blip r:embed="rId65"/>
                  <a:stretch>
                    <a:fillRect r="-1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E6E8AD2-74A4-6F8D-5199-72EC3792CE78}"/>
                    </a:ext>
                  </a:extLst>
                </p:cNvPr>
                <p:cNvSpPr txBox="1"/>
                <p:nvPr/>
              </p:nvSpPr>
              <p:spPr>
                <a:xfrm>
                  <a:off x="6461480" y="5791600"/>
                  <a:ext cx="48517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E6E8AD2-74A4-6F8D-5199-72EC3792C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480" y="5791600"/>
                  <a:ext cx="485170" cy="523220"/>
                </a:xfrm>
                <a:prstGeom prst="rect">
                  <a:avLst/>
                </a:prstGeom>
                <a:blipFill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9B601C2-B163-C424-1EF3-5F6BD3F318B8}"/>
                    </a:ext>
                  </a:extLst>
                </p:cNvPr>
                <p:cNvSpPr txBox="1"/>
                <p:nvPr/>
              </p:nvSpPr>
              <p:spPr>
                <a:xfrm>
                  <a:off x="9481187" y="5307053"/>
                  <a:ext cx="35804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9B601C2-B163-C424-1EF3-5F6BD3F318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1187" y="5307053"/>
                  <a:ext cx="358040" cy="523220"/>
                </a:xfrm>
                <a:prstGeom prst="rect">
                  <a:avLst/>
                </a:prstGeom>
                <a:blipFill>
                  <a:blip r:embed="rId6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DCF1432-5512-7627-6CBB-56F49DB08C9B}"/>
                    </a:ext>
                  </a:extLst>
                </p:cNvPr>
                <p:cNvSpPr txBox="1"/>
                <p:nvPr/>
              </p:nvSpPr>
              <p:spPr>
                <a:xfrm>
                  <a:off x="7790797" y="5858923"/>
                  <a:ext cx="3154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DCF1432-5512-7627-6CBB-56F49DB08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0797" y="5858923"/>
                  <a:ext cx="315469" cy="523220"/>
                </a:xfrm>
                <a:prstGeom prst="rect">
                  <a:avLst/>
                </a:prstGeom>
                <a:blipFill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C538AB1-3FAB-F94E-E939-3B8EF802A701}"/>
                  </a:ext>
                </a:extLst>
              </p:cNvPr>
              <p:cNvSpPr txBox="1"/>
              <p:nvPr/>
            </p:nvSpPr>
            <p:spPr>
              <a:xfrm>
                <a:off x="7187497" y="5921417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C538AB1-3FAB-F94E-E939-3B8EF802A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497" y="5921417"/>
                <a:ext cx="277224" cy="523220"/>
              </a:xfrm>
              <a:prstGeom prst="rect">
                <a:avLst/>
              </a:prstGeom>
              <a:blipFill>
                <a:blip r:embed="rId69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0F0878F-364A-4EAA-E47E-59F93F2AA334}"/>
                  </a:ext>
                </a:extLst>
              </p:cNvPr>
              <p:cNvSpPr txBox="1"/>
              <p:nvPr/>
            </p:nvSpPr>
            <p:spPr>
              <a:xfrm>
                <a:off x="8356172" y="5905678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0F0878F-364A-4EAA-E47E-59F93F2AA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172" y="5905678"/>
                <a:ext cx="277224" cy="523220"/>
              </a:xfrm>
              <a:prstGeom prst="rect">
                <a:avLst/>
              </a:prstGeom>
              <a:blipFill>
                <a:blip r:embed="rId70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0AC2E24-9FDF-BEF2-A2C3-599F04ACA772}"/>
                  </a:ext>
                </a:extLst>
              </p:cNvPr>
              <p:cNvSpPr txBox="1"/>
              <p:nvPr/>
            </p:nvSpPr>
            <p:spPr>
              <a:xfrm>
                <a:off x="9476571" y="5921417"/>
                <a:ext cx="254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0AC2E24-9FDF-BEF2-A2C3-599F04ACA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571" y="5921417"/>
                <a:ext cx="254844" cy="523220"/>
              </a:xfrm>
              <a:prstGeom prst="rect">
                <a:avLst/>
              </a:prstGeom>
              <a:blipFill>
                <a:blip r:embed="rId71"/>
                <a:stretch>
                  <a:fillRect r="-121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5067804-7AC0-1EFD-9E8A-F1CE51DC5854}"/>
              </a:ext>
            </a:extLst>
          </p:cNvPr>
          <p:cNvSpPr/>
          <p:nvPr/>
        </p:nvSpPr>
        <p:spPr>
          <a:xfrm>
            <a:off x="8864706" y="5913027"/>
            <a:ext cx="540000" cy="540000"/>
          </a:xfrm>
          <a:prstGeom prst="ellipse">
            <a:avLst/>
          </a:prstGeom>
          <a:noFill/>
          <a:ln w="76200">
            <a:solidFill>
              <a:srgbClr val="3D0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7479F46-A552-6705-5965-3D102DC0579F}"/>
                  </a:ext>
                </a:extLst>
              </p:cNvPr>
              <p:cNvSpPr txBox="1"/>
              <p:nvPr/>
            </p:nvSpPr>
            <p:spPr>
              <a:xfrm>
                <a:off x="8947087" y="5913027"/>
                <a:ext cx="397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7479F46-A552-6705-5965-3D102DC05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7087" y="5913027"/>
                <a:ext cx="397760" cy="523220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C93599A5-8135-BAD8-32A4-3B0DF9D9E0F6}"/>
              </a:ext>
            </a:extLst>
          </p:cNvPr>
          <p:cNvSpPr/>
          <p:nvPr/>
        </p:nvSpPr>
        <p:spPr>
          <a:xfrm>
            <a:off x="8870752" y="4814147"/>
            <a:ext cx="540000" cy="540000"/>
          </a:xfrm>
          <a:prstGeom prst="ellipse">
            <a:avLst/>
          </a:prstGeom>
          <a:noFill/>
          <a:ln w="76200">
            <a:solidFill>
              <a:srgbClr val="3D0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9691FCF-0903-FBC1-CD40-2887EB7138C7}"/>
                  </a:ext>
                </a:extLst>
              </p:cNvPr>
              <p:cNvSpPr txBox="1"/>
              <p:nvPr/>
            </p:nvSpPr>
            <p:spPr>
              <a:xfrm>
                <a:off x="8954755" y="4822256"/>
                <a:ext cx="397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9691FCF-0903-FBC1-CD40-2887EB713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755" y="4822256"/>
                <a:ext cx="397760" cy="523220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Oval 89">
            <a:extLst>
              <a:ext uri="{FF2B5EF4-FFF2-40B4-BE49-F238E27FC236}">
                <a16:creationId xmlns:a16="http://schemas.microsoft.com/office/drawing/2014/main" id="{59DC742D-F4BE-B532-D444-A3FAC7F29140}"/>
              </a:ext>
            </a:extLst>
          </p:cNvPr>
          <p:cNvSpPr/>
          <p:nvPr/>
        </p:nvSpPr>
        <p:spPr>
          <a:xfrm>
            <a:off x="8870752" y="3706543"/>
            <a:ext cx="540000" cy="540000"/>
          </a:xfrm>
          <a:prstGeom prst="ellipse">
            <a:avLst/>
          </a:prstGeom>
          <a:noFill/>
          <a:ln w="76200">
            <a:solidFill>
              <a:srgbClr val="3D0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AE8AE51-70CB-C14C-7A21-77DE339B3710}"/>
                  </a:ext>
                </a:extLst>
              </p:cNvPr>
              <p:cNvSpPr txBox="1"/>
              <p:nvPr/>
            </p:nvSpPr>
            <p:spPr>
              <a:xfrm>
                <a:off x="8956095" y="3706543"/>
                <a:ext cx="397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AE8AE51-70CB-C14C-7A21-77DE339B3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095" y="3706543"/>
                <a:ext cx="397760" cy="523220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97C2DD8-2B4F-9918-F626-E33DAB2C7850}"/>
              </a:ext>
            </a:extLst>
          </p:cNvPr>
          <p:cNvGrpSpPr/>
          <p:nvPr/>
        </p:nvGrpSpPr>
        <p:grpSpPr>
          <a:xfrm>
            <a:off x="116962" y="599106"/>
            <a:ext cx="9864169" cy="2619028"/>
            <a:chOff x="116962" y="599106"/>
            <a:chExt cx="9864169" cy="26190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8EBE896-BA9A-59A5-339E-F481558E1801}"/>
                </a:ext>
              </a:extLst>
            </p:cNvPr>
            <p:cNvSpPr/>
            <p:nvPr/>
          </p:nvSpPr>
          <p:spPr>
            <a:xfrm>
              <a:off x="116962" y="775098"/>
              <a:ext cx="9864169" cy="2443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ontent Placeholder 4">
                  <a:extLst>
                    <a:ext uri="{FF2B5EF4-FFF2-40B4-BE49-F238E27FC236}">
                      <a16:creationId xmlns:a16="http://schemas.microsoft.com/office/drawing/2014/main" id="{82E8C263-E3CE-B122-E042-0A0417E046B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7838" y="599106"/>
                  <a:ext cx="2236849" cy="67106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lang="en-IN" sz="2600" b="1" dirty="0">
                      <a:solidFill>
                        <a:srgbClr val="002060"/>
                      </a:solidFill>
                    </a:rPr>
                    <a:t>Compute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endParaRPr lang="en-IN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Content Placeholder 4">
                  <a:extLst>
                    <a:ext uri="{FF2B5EF4-FFF2-40B4-BE49-F238E27FC236}">
                      <a16:creationId xmlns:a16="http://schemas.microsoft.com/office/drawing/2014/main" id="{82E8C263-E3CE-B122-E042-0A0417E04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838" y="599106"/>
                  <a:ext cx="2236849" cy="671066"/>
                </a:xfrm>
                <a:prstGeom prst="rect">
                  <a:avLst/>
                </a:prstGeom>
                <a:blipFill>
                  <a:blip r:embed="rId75"/>
                  <a:stretch>
                    <a:fillRect l="-4360" b="-15455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4">
                <a:extLst>
                  <a:ext uri="{FF2B5EF4-FFF2-40B4-BE49-F238E27FC236}">
                    <a16:creationId xmlns:a16="http://schemas.microsoft.com/office/drawing/2014/main" id="{FAAA557E-D51A-3F66-409D-5269C76F24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8" y="1152786"/>
                <a:ext cx="4335319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Keep all </a:t>
                </a:r>
                <a14:m>
                  <m:oMath xmlns:m="http://schemas.openxmlformats.org/officeDocument/2006/math"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’s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97" name="Content Placeholder 4">
                <a:extLst>
                  <a:ext uri="{FF2B5EF4-FFF2-40B4-BE49-F238E27FC236}">
                    <a16:creationId xmlns:a16="http://schemas.microsoft.com/office/drawing/2014/main" id="{FAAA557E-D51A-3F66-409D-5269C76F2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8" y="1152786"/>
                <a:ext cx="4335319" cy="523220"/>
              </a:xfrm>
              <a:prstGeom prst="rect">
                <a:avLst/>
              </a:prstGeom>
              <a:blipFill>
                <a:blip r:embed="rId76"/>
                <a:stretch>
                  <a:fillRect b="-2790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4">
                <a:extLst>
                  <a:ext uri="{FF2B5EF4-FFF2-40B4-BE49-F238E27FC236}">
                    <a16:creationId xmlns:a16="http://schemas.microsoft.com/office/drawing/2014/main" id="{967B9B3F-949C-E5A6-7673-194EA2F1B9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8" y="1628862"/>
                <a:ext cx="10037929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The location of non – zero entry in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sz="2400" b="1" i="0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𝐧𝐝</m:t>
                    </m:r>
                  </m:oMath>
                </a14:m>
                <a:r>
                  <a:rPr lang="en-IN" sz="2400" b="1" dirty="0">
                    <a:solidFill>
                      <a:srgbClr val="002060"/>
                    </a:solidFill>
                  </a:rPr>
                  <a:t> column</a:t>
                </a:r>
                <a:r>
                  <a:rPr lang="en-IN" sz="2400" dirty="0">
                    <a:solidFill>
                      <a:srgbClr val="002060"/>
                    </a:solidFill>
                  </a:rPr>
                  <a:t> is at row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400" b="1" i="0" baseline="300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𝐬𝐭</m:t>
                    </m:r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,</m:t>
                    </m:r>
                    <m:r>
                      <a:rPr lang="en-IN" sz="2400" b="1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sz="2400" b="1" i="0" baseline="300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𝐫𝐝</m:t>
                    </m:r>
                    <m:r>
                      <a:rPr lang="en-IN" sz="24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sz="2400" b="1" i="0" baseline="300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8" name="Content Placeholder 4">
                <a:extLst>
                  <a:ext uri="{FF2B5EF4-FFF2-40B4-BE49-F238E27FC236}">
                    <a16:creationId xmlns:a16="http://schemas.microsoft.com/office/drawing/2014/main" id="{967B9B3F-949C-E5A6-7673-194EA2F1B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8" y="1628862"/>
                <a:ext cx="10037929" cy="523220"/>
              </a:xfrm>
              <a:prstGeom prst="rect">
                <a:avLst/>
              </a:prstGeom>
              <a:blipFill>
                <a:blip r:embed="rId77"/>
                <a:stretch>
                  <a:fillRect b="-2790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4">
                <a:extLst>
                  <a:ext uri="{FF2B5EF4-FFF2-40B4-BE49-F238E27FC236}">
                    <a16:creationId xmlns:a16="http://schemas.microsoft.com/office/drawing/2014/main" id="{384B7906-4CD6-2C4A-0519-47B4AEAE15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9" y="2123102"/>
                <a:ext cx="8682770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The location of non – zero entry in </a:t>
                </a:r>
                <a14:m>
                  <m:oMath xmlns:m="http://schemas.openxmlformats.org/officeDocument/2006/math">
                    <m:r>
                      <a:rPr lang="en-IN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sz="2400" b="1" i="1" baseline="30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𝐧𝐝</m:t>
                    </m:r>
                  </m:oMath>
                </a14:m>
                <a:r>
                  <a:rPr lang="en-IN" sz="2400" b="1" baseline="30000" dirty="0">
                    <a:solidFill>
                      <a:srgbClr val="002060"/>
                    </a:solidFill>
                  </a:rPr>
                  <a:t>  </a:t>
                </a:r>
                <a:r>
                  <a:rPr lang="en-IN" sz="2400" b="1" dirty="0">
                    <a:solidFill>
                      <a:srgbClr val="002060"/>
                    </a:solidFill>
                  </a:rPr>
                  <a:t>row</a:t>
                </a:r>
                <a:r>
                  <a:rPr lang="en-IN" sz="2400" dirty="0">
                    <a:solidFill>
                      <a:srgbClr val="002060"/>
                    </a:solidFill>
                  </a:rPr>
                  <a:t> is at column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IN" sz="2400" b="1" i="0" baseline="3000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9" name="Content Placeholder 4">
                <a:extLst>
                  <a:ext uri="{FF2B5EF4-FFF2-40B4-BE49-F238E27FC236}">
                    <a16:creationId xmlns:a16="http://schemas.microsoft.com/office/drawing/2014/main" id="{384B7906-4CD6-2C4A-0519-47B4AEAE1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9" y="2123102"/>
                <a:ext cx="8682770" cy="523220"/>
              </a:xfrm>
              <a:prstGeom prst="rect">
                <a:avLst/>
              </a:prstGeom>
              <a:blipFill>
                <a:blip r:embed="rId78"/>
                <a:stretch>
                  <a:fillRect b="-2790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ontent Placeholder 4">
                <a:extLst>
                  <a:ext uri="{FF2B5EF4-FFF2-40B4-BE49-F238E27FC236}">
                    <a16:creationId xmlns:a16="http://schemas.microsoft.com/office/drawing/2014/main" id="{8FF83958-4E19-AB54-2CE4-F89773518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800" y="2600707"/>
                <a:ext cx="9158597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Make entry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in the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, if not.</a:t>
                </a:r>
              </a:p>
            </p:txBody>
          </p:sp>
        </mc:Choice>
        <mc:Fallback xmlns="">
          <p:sp>
            <p:nvSpPr>
              <p:cNvPr id="100" name="Content Placeholder 4">
                <a:extLst>
                  <a:ext uri="{FF2B5EF4-FFF2-40B4-BE49-F238E27FC236}">
                    <a16:creationId xmlns:a16="http://schemas.microsoft.com/office/drawing/2014/main" id="{8FF83958-4E19-AB54-2CE4-F89773518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800" y="2600707"/>
                <a:ext cx="9158597" cy="523220"/>
              </a:xfrm>
              <a:prstGeom prst="rect">
                <a:avLst/>
              </a:prstGeom>
              <a:blipFill>
                <a:blip r:embed="rId79"/>
                <a:stretch>
                  <a:fillRect b="-2941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Rectangle 101">
            <a:extLst>
              <a:ext uri="{FF2B5EF4-FFF2-40B4-BE49-F238E27FC236}">
                <a16:creationId xmlns:a16="http://schemas.microsoft.com/office/drawing/2014/main" id="{E17285F4-733C-2103-EA0A-4634BA410046}"/>
              </a:ext>
            </a:extLst>
          </p:cNvPr>
          <p:cNvSpPr/>
          <p:nvPr/>
        </p:nvSpPr>
        <p:spPr>
          <a:xfrm>
            <a:off x="3041464" y="3733020"/>
            <a:ext cx="450000" cy="4500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16A9991-2055-7D97-349C-CF595C461838}"/>
              </a:ext>
            </a:extLst>
          </p:cNvPr>
          <p:cNvSpPr/>
          <p:nvPr/>
        </p:nvSpPr>
        <p:spPr>
          <a:xfrm>
            <a:off x="3038026" y="4876363"/>
            <a:ext cx="450000" cy="4500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3BEE88A-E08B-0688-6EB9-557037D3B6C7}"/>
              </a:ext>
            </a:extLst>
          </p:cNvPr>
          <p:cNvSpPr/>
          <p:nvPr/>
        </p:nvSpPr>
        <p:spPr>
          <a:xfrm>
            <a:off x="3051336" y="5969091"/>
            <a:ext cx="450000" cy="4500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8DDEE88-43E6-B0D0-E2C0-5C0E36992145}"/>
              </a:ext>
            </a:extLst>
          </p:cNvPr>
          <p:cNvSpPr/>
          <p:nvPr/>
        </p:nvSpPr>
        <p:spPr>
          <a:xfrm>
            <a:off x="4204125" y="4307011"/>
            <a:ext cx="450000" cy="4500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BB27BF8-7501-B366-623A-A021914C9C5D}"/>
              </a:ext>
            </a:extLst>
          </p:cNvPr>
          <p:cNvCxnSpPr>
            <a:cxnSpLocks/>
          </p:cNvCxnSpPr>
          <p:nvPr/>
        </p:nvCxnSpPr>
        <p:spPr>
          <a:xfrm flipV="1">
            <a:off x="3505717" y="3971117"/>
            <a:ext cx="16200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9383263-1D9E-7120-D8DA-681D889D3257}"/>
              </a:ext>
            </a:extLst>
          </p:cNvPr>
          <p:cNvCxnSpPr/>
          <p:nvPr/>
        </p:nvCxnSpPr>
        <p:spPr>
          <a:xfrm flipV="1">
            <a:off x="3485928" y="5112763"/>
            <a:ext cx="16200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3EB4802-AAAA-18C7-D4DC-46D839252E45}"/>
              </a:ext>
            </a:extLst>
          </p:cNvPr>
          <p:cNvCxnSpPr/>
          <p:nvPr/>
        </p:nvCxnSpPr>
        <p:spPr>
          <a:xfrm flipV="1">
            <a:off x="3514559" y="6204526"/>
            <a:ext cx="16200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13025CE-6C26-FDD4-E9A5-D5B3E964A156}"/>
              </a:ext>
            </a:extLst>
          </p:cNvPr>
          <p:cNvCxnSpPr>
            <a:cxnSpLocks/>
          </p:cNvCxnSpPr>
          <p:nvPr/>
        </p:nvCxnSpPr>
        <p:spPr>
          <a:xfrm rot="5400000" flipV="1">
            <a:off x="3063969" y="5097929"/>
            <a:ext cx="2738705" cy="0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5D78527D-AEF8-45FB-F05A-B3E72CC2EF83}"/>
              </a:ext>
            </a:extLst>
          </p:cNvPr>
          <p:cNvSpPr/>
          <p:nvPr/>
        </p:nvSpPr>
        <p:spPr>
          <a:xfrm>
            <a:off x="4200094" y="3738239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5F618390-3522-9DF4-7DD0-DB27E2F8BC8B}"/>
              </a:ext>
            </a:extLst>
          </p:cNvPr>
          <p:cNvSpPr/>
          <p:nvPr/>
        </p:nvSpPr>
        <p:spPr>
          <a:xfrm>
            <a:off x="4208959" y="4903587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8DCF48B-B454-8FA8-92EE-BFBB4219DA5A}"/>
              </a:ext>
            </a:extLst>
          </p:cNvPr>
          <p:cNvSpPr/>
          <p:nvPr/>
        </p:nvSpPr>
        <p:spPr>
          <a:xfrm>
            <a:off x="4216225" y="5991250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88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  <p:bldP spid="64" grpId="0"/>
      <p:bldP spid="66" grpId="0"/>
      <p:bldP spid="67" grpId="0"/>
      <p:bldP spid="69" grpId="0"/>
      <p:bldP spid="70" grpId="0"/>
      <p:bldP spid="71" grpId="0"/>
      <p:bldP spid="75" grpId="0"/>
      <p:bldP spid="76" grpId="0"/>
      <p:bldP spid="77" grpId="0"/>
      <p:bldP spid="79" grpId="0"/>
      <p:bldP spid="80" grpId="0"/>
      <p:bldP spid="81" grpId="0"/>
      <p:bldP spid="83" grpId="0" animBg="1"/>
      <p:bldP spid="85" grpId="0"/>
      <p:bldP spid="87" grpId="0" animBg="1"/>
      <p:bldP spid="88" grpId="0"/>
      <p:bldP spid="90" grpId="0" animBg="1"/>
      <p:bldP spid="91" grpId="0"/>
      <p:bldP spid="97" grpId="0"/>
      <p:bldP spid="98" grpId="0"/>
      <p:bldP spid="99" grpId="0"/>
      <p:bldP spid="100" grpId="0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10" grpId="0" animBg="1"/>
      <p:bldP spid="111" grpId="0" animBg="1"/>
      <p:bldP spid="112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80AF8-CF27-B729-DCEC-68E571CCE5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Method:7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80AF8-CF27-B729-DCEC-68E571CCE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79ECB81D-73DA-E570-0778-E1F33421C80E}"/>
              </a:ext>
            </a:extLst>
          </p:cNvPr>
          <p:cNvGrpSpPr/>
          <p:nvPr/>
        </p:nvGrpSpPr>
        <p:grpSpPr>
          <a:xfrm>
            <a:off x="1206661" y="3047283"/>
            <a:ext cx="4255533" cy="3389961"/>
            <a:chOff x="1206661" y="3047283"/>
            <a:chExt cx="4255533" cy="3389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4C012C-DF67-46B3-FBE3-F9AC2CB85D77}"/>
                    </a:ext>
                  </a:extLst>
                </p:cNvPr>
                <p:cNvSpPr txBox="1"/>
                <p:nvPr/>
              </p:nvSpPr>
              <p:spPr>
                <a:xfrm>
                  <a:off x="1206661" y="4715631"/>
                  <a:ext cx="95444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4C012C-DF67-46B3-FBE3-F9AC2CB85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661" y="4715631"/>
                  <a:ext cx="95444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eft Bracket 6">
              <a:extLst>
                <a:ext uri="{FF2B5EF4-FFF2-40B4-BE49-F238E27FC236}">
                  <a16:creationId xmlns:a16="http://schemas.microsoft.com/office/drawing/2014/main" id="{15945A65-F0E5-B6CB-20AA-B5B26227A748}"/>
                </a:ext>
              </a:extLst>
            </p:cNvPr>
            <p:cNvSpPr/>
            <p:nvPr/>
          </p:nvSpPr>
          <p:spPr>
            <a:xfrm>
              <a:off x="2553108" y="3637104"/>
              <a:ext cx="277225" cy="2793809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b="1">
                <a:solidFill>
                  <a:srgbClr val="00B050"/>
                </a:solidFill>
              </a:endParaRPr>
            </a:p>
          </p:txBody>
        </p:sp>
        <p:sp>
          <p:nvSpPr>
            <p:cNvPr id="8" name="Left Bracket 7">
              <a:extLst>
                <a:ext uri="{FF2B5EF4-FFF2-40B4-BE49-F238E27FC236}">
                  <a16:creationId xmlns:a16="http://schemas.microsoft.com/office/drawing/2014/main" id="{AD309829-9636-4EE0-A287-1C92A5F1806A}"/>
                </a:ext>
              </a:extLst>
            </p:cNvPr>
            <p:cNvSpPr/>
            <p:nvPr/>
          </p:nvSpPr>
          <p:spPr>
            <a:xfrm rot="10800000">
              <a:off x="5188333" y="3643435"/>
              <a:ext cx="273861" cy="2793809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b="1" dirty="0">
                <a:solidFill>
                  <a:srgbClr val="00B05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E6047CE-BE31-2F6F-3F23-AC26B16D3BA6}"/>
                    </a:ext>
                  </a:extLst>
                </p:cNvPr>
                <p:cNvSpPr txBox="1"/>
                <p:nvPr/>
              </p:nvSpPr>
              <p:spPr>
                <a:xfrm>
                  <a:off x="1999292" y="3569479"/>
                  <a:ext cx="45076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E6047CE-BE31-2F6F-3F23-AC26B16D3B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292" y="3569479"/>
                  <a:ext cx="45076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7FF1FE0-C554-6472-C1FD-992BCB82D385}"/>
                    </a:ext>
                  </a:extLst>
                </p:cNvPr>
                <p:cNvSpPr txBox="1"/>
                <p:nvPr/>
              </p:nvSpPr>
              <p:spPr>
                <a:xfrm>
                  <a:off x="1993214" y="4138324"/>
                  <a:ext cx="4886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7FF1FE0-C554-6472-C1FD-992BCB82D3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3214" y="4138324"/>
                  <a:ext cx="488664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B509C66-7C03-AD6E-1C8A-C03722B0F908}"/>
                    </a:ext>
                  </a:extLst>
                </p:cNvPr>
                <p:cNvSpPr txBox="1"/>
                <p:nvPr/>
              </p:nvSpPr>
              <p:spPr>
                <a:xfrm>
                  <a:off x="1993215" y="4699299"/>
                  <a:ext cx="4796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B509C66-7C03-AD6E-1C8A-C03722B0F9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3215" y="4699299"/>
                  <a:ext cx="479665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1CC7460-2BBA-90B6-7BDB-300E027832B4}"/>
                    </a:ext>
                  </a:extLst>
                </p:cNvPr>
                <p:cNvSpPr txBox="1"/>
                <p:nvPr/>
              </p:nvSpPr>
              <p:spPr>
                <a:xfrm>
                  <a:off x="2607148" y="3053317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1CC7460-2BBA-90B6-7BDB-300E027832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7148" y="3053317"/>
                  <a:ext cx="362165" cy="523220"/>
                </a:xfrm>
                <a:prstGeom prst="rect">
                  <a:avLst/>
                </a:prstGeom>
                <a:blipFill>
                  <a:blip r:embed="rId7"/>
                  <a:stretch>
                    <a:fillRect r="-847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BA8C045-4E96-7140-9928-0AB6F7626DDB}"/>
                    </a:ext>
                  </a:extLst>
                </p:cNvPr>
                <p:cNvSpPr txBox="1"/>
                <p:nvPr/>
              </p:nvSpPr>
              <p:spPr>
                <a:xfrm>
                  <a:off x="3197796" y="3053317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BA8C045-4E96-7140-9928-0AB6F7626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7796" y="3053317"/>
                  <a:ext cx="362165" cy="523220"/>
                </a:xfrm>
                <a:prstGeom prst="rect">
                  <a:avLst/>
                </a:prstGeom>
                <a:blipFill>
                  <a:blip r:embed="rId8"/>
                  <a:stretch>
                    <a:fillRect r="-1016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822A8A5-07EC-BC5D-B0F1-FD5C8DE80100}"/>
                    </a:ext>
                  </a:extLst>
                </p:cNvPr>
                <p:cNvSpPr txBox="1"/>
                <p:nvPr/>
              </p:nvSpPr>
              <p:spPr>
                <a:xfrm>
                  <a:off x="3786014" y="3053317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822A8A5-07EC-BC5D-B0F1-FD5C8DE801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014" y="3053317"/>
                  <a:ext cx="362165" cy="523220"/>
                </a:xfrm>
                <a:prstGeom prst="rect">
                  <a:avLst/>
                </a:prstGeom>
                <a:blipFill>
                  <a:blip r:embed="rId9"/>
                  <a:stretch>
                    <a:fillRect r="-1016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778C40F-2C08-A47E-2A55-CE002863D07E}"/>
                    </a:ext>
                  </a:extLst>
                </p:cNvPr>
                <p:cNvSpPr txBox="1"/>
                <p:nvPr/>
              </p:nvSpPr>
              <p:spPr>
                <a:xfrm>
                  <a:off x="4374233" y="3047283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778C40F-2C08-A47E-2A55-CE002863D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4233" y="3047283"/>
                  <a:ext cx="362165" cy="523220"/>
                </a:xfrm>
                <a:prstGeom prst="rect">
                  <a:avLst/>
                </a:prstGeom>
                <a:blipFill>
                  <a:blip r:embed="rId10"/>
                  <a:stretch>
                    <a:fillRect r="-1186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1E79BE7-1EB1-D9E1-15EE-476C7162488C}"/>
                    </a:ext>
                  </a:extLst>
                </p:cNvPr>
                <p:cNvSpPr txBox="1"/>
                <p:nvPr/>
              </p:nvSpPr>
              <p:spPr>
                <a:xfrm>
                  <a:off x="1998189" y="5258618"/>
                  <a:ext cx="46454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1E79BE7-1EB1-D9E1-15EE-476C716248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189" y="5258618"/>
                  <a:ext cx="464548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B5C4420-BA3E-AAB9-CE9D-2E5693A3533D}"/>
                    </a:ext>
                  </a:extLst>
                </p:cNvPr>
                <p:cNvSpPr txBox="1"/>
                <p:nvPr/>
              </p:nvSpPr>
              <p:spPr>
                <a:xfrm>
                  <a:off x="2713884" y="3681769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B5C4420-BA3E-AAB9-CE9D-2E5693A35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3884" y="3681769"/>
                  <a:ext cx="254844" cy="523220"/>
                </a:xfrm>
                <a:prstGeom prst="rect">
                  <a:avLst/>
                </a:prstGeom>
                <a:blipFill>
                  <a:blip r:embed="rId12"/>
                  <a:stretch>
                    <a:fillRect r="-119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5217EFB-4455-A731-FE16-E1FE55E4B679}"/>
                    </a:ext>
                  </a:extLst>
                </p:cNvPr>
                <p:cNvSpPr txBox="1"/>
                <p:nvPr/>
              </p:nvSpPr>
              <p:spPr>
                <a:xfrm>
                  <a:off x="3310233" y="4232703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5217EFB-4455-A731-FE16-E1FE55E4B6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0233" y="4232703"/>
                  <a:ext cx="254844" cy="523220"/>
                </a:xfrm>
                <a:prstGeom prst="rect">
                  <a:avLst/>
                </a:prstGeom>
                <a:blipFill>
                  <a:blip r:embed="rId13"/>
                  <a:stretch>
                    <a:fillRect r="-119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B2A667E-09FC-E029-63CE-102E3B88BF62}"/>
                    </a:ext>
                  </a:extLst>
                </p:cNvPr>
                <p:cNvSpPr txBox="1"/>
                <p:nvPr/>
              </p:nvSpPr>
              <p:spPr>
                <a:xfrm>
                  <a:off x="3850631" y="4823304"/>
                  <a:ext cx="33805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B2A667E-09FC-E029-63CE-102E3B88BF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0631" y="4823304"/>
                  <a:ext cx="338053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B6ED254-C231-7C67-9665-55B8A2C43841}"/>
                    </a:ext>
                  </a:extLst>
                </p:cNvPr>
                <p:cNvSpPr txBox="1"/>
                <p:nvPr/>
              </p:nvSpPr>
              <p:spPr>
                <a:xfrm>
                  <a:off x="4469677" y="5339439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B6ED254-C231-7C67-9665-55B8A2C438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9677" y="5339439"/>
                  <a:ext cx="254844" cy="523220"/>
                </a:xfrm>
                <a:prstGeom prst="rect">
                  <a:avLst/>
                </a:prstGeom>
                <a:blipFill>
                  <a:blip r:embed="rId15"/>
                  <a:stretch>
                    <a:fillRect r="-119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AB8B4A0-8487-8ECD-5744-30D119A197E1}"/>
                    </a:ext>
                  </a:extLst>
                </p:cNvPr>
                <p:cNvSpPr txBox="1"/>
                <p:nvPr/>
              </p:nvSpPr>
              <p:spPr>
                <a:xfrm>
                  <a:off x="4468426" y="4220532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AB8B4A0-8487-8ECD-5744-30D119A19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426" y="4220532"/>
                  <a:ext cx="254844" cy="523220"/>
                </a:xfrm>
                <a:prstGeom prst="rect">
                  <a:avLst/>
                </a:prstGeom>
                <a:blipFill>
                  <a:blip r:embed="rId16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9DB6E3C-CD3D-F1DC-655C-CB9986B4CE4D}"/>
                    </a:ext>
                  </a:extLst>
                </p:cNvPr>
                <p:cNvSpPr txBox="1"/>
                <p:nvPr/>
              </p:nvSpPr>
              <p:spPr>
                <a:xfrm>
                  <a:off x="3317810" y="5334033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9DB6E3C-CD3D-F1DC-655C-CB9986B4C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7810" y="5334033"/>
                  <a:ext cx="254844" cy="523220"/>
                </a:xfrm>
                <a:prstGeom prst="rect">
                  <a:avLst/>
                </a:prstGeom>
                <a:blipFill>
                  <a:blip r:embed="rId17"/>
                  <a:stretch>
                    <a:fillRect r="-119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52C3EB8-A153-5FB4-3CEA-AE3727C36EE3}"/>
                    </a:ext>
                  </a:extLst>
                </p:cNvPr>
                <p:cNvSpPr txBox="1"/>
                <p:nvPr/>
              </p:nvSpPr>
              <p:spPr>
                <a:xfrm>
                  <a:off x="3286398" y="3669622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52C3EB8-A153-5FB4-3CEA-AE3727C36E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398" y="3669622"/>
                  <a:ext cx="277224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8C66E11-DA5C-B171-2C4B-CCDFFF6E7D56}"/>
                    </a:ext>
                  </a:extLst>
                </p:cNvPr>
                <p:cNvSpPr txBox="1"/>
                <p:nvPr/>
              </p:nvSpPr>
              <p:spPr>
                <a:xfrm>
                  <a:off x="3857549" y="3666312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8C66E11-DA5C-B171-2C4B-CCDFFF6E7D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549" y="3666312"/>
                  <a:ext cx="277224" cy="523220"/>
                </a:xfrm>
                <a:prstGeom prst="rect">
                  <a:avLst/>
                </a:prstGeom>
                <a:blipFill>
                  <a:blip r:embed="rId19"/>
                  <a:stretch>
                    <a:fillRect r="-444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7662703-835D-F528-6BF5-CCB223EAB9F4}"/>
                    </a:ext>
                  </a:extLst>
                </p:cNvPr>
                <p:cNvSpPr txBox="1"/>
                <p:nvPr/>
              </p:nvSpPr>
              <p:spPr>
                <a:xfrm>
                  <a:off x="4440292" y="3685621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7662703-835D-F528-6BF5-CCB223EAB9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0292" y="3685621"/>
                  <a:ext cx="277224" cy="523220"/>
                </a:xfrm>
                <a:prstGeom prst="rect">
                  <a:avLst/>
                </a:prstGeom>
                <a:blipFill>
                  <a:blip r:embed="rId20"/>
                  <a:stretch>
                    <a:fillRect r="-217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EAD3830-F537-A3DB-9905-6BEB57D8A481}"/>
                    </a:ext>
                  </a:extLst>
                </p:cNvPr>
                <p:cNvSpPr txBox="1"/>
                <p:nvPr/>
              </p:nvSpPr>
              <p:spPr>
                <a:xfrm>
                  <a:off x="2709705" y="4228552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EAD3830-F537-A3DB-9905-6BEB57D8A4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9705" y="4228552"/>
                  <a:ext cx="277224" cy="523220"/>
                </a:xfrm>
                <a:prstGeom prst="rect">
                  <a:avLst/>
                </a:prstGeom>
                <a:blipFill>
                  <a:blip r:embed="rId21"/>
                  <a:stretch>
                    <a:fillRect r="-22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7E7A606-F9AA-5C15-EEF4-06E759AA78CE}"/>
                    </a:ext>
                  </a:extLst>
                </p:cNvPr>
                <p:cNvSpPr txBox="1"/>
                <p:nvPr/>
              </p:nvSpPr>
              <p:spPr>
                <a:xfrm>
                  <a:off x="2709705" y="4810110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7E7A606-F9AA-5C15-EEF4-06E759AA78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9705" y="4810110"/>
                  <a:ext cx="277224" cy="523220"/>
                </a:xfrm>
                <a:prstGeom prst="rect">
                  <a:avLst/>
                </a:prstGeom>
                <a:blipFill>
                  <a:blip r:embed="rId22"/>
                  <a:stretch>
                    <a:fillRect r="-22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2CE4F9A-2349-AB2E-9C04-DDCF2C0C1B2D}"/>
                    </a:ext>
                  </a:extLst>
                </p:cNvPr>
                <p:cNvSpPr txBox="1"/>
                <p:nvPr/>
              </p:nvSpPr>
              <p:spPr>
                <a:xfrm>
                  <a:off x="3307160" y="4801003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2CE4F9A-2349-AB2E-9C04-DDCF2C0C1B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7160" y="4801003"/>
                  <a:ext cx="277224" cy="523220"/>
                </a:xfrm>
                <a:prstGeom prst="rect">
                  <a:avLst/>
                </a:prstGeom>
                <a:blipFill>
                  <a:blip r:embed="rId23"/>
                  <a:stretch>
                    <a:fillRect r="-22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8BC15E4-AC5F-F8FB-CD16-37D9DAFBD35D}"/>
                    </a:ext>
                  </a:extLst>
                </p:cNvPr>
                <p:cNvSpPr txBox="1"/>
                <p:nvPr/>
              </p:nvSpPr>
              <p:spPr>
                <a:xfrm>
                  <a:off x="3856319" y="4228164"/>
                  <a:ext cx="3398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8BC15E4-AC5F-F8FB-CD16-37D9DAFBD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6319" y="4228164"/>
                  <a:ext cx="339887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96075BB-881D-9CFE-D79C-ADB6407FCF0A}"/>
                    </a:ext>
                  </a:extLst>
                </p:cNvPr>
                <p:cNvSpPr txBox="1"/>
                <p:nvPr/>
              </p:nvSpPr>
              <p:spPr>
                <a:xfrm>
                  <a:off x="4458774" y="4801003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96075BB-881D-9CFE-D79C-ADB6407FC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8774" y="4801003"/>
                  <a:ext cx="277224" cy="523220"/>
                </a:xfrm>
                <a:prstGeom prst="rect">
                  <a:avLst/>
                </a:prstGeom>
                <a:blipFill>
                  <a:blip r:embed="rId25"/>
                  <a:stretch>
                    <a:fillRect r="-217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8ADABE-31B2-B9F7-4A08-85F13CBB4295}"/>
                    </a:ext>
                  </a:extLst>
                </p:cNvPr>
                <p:cNvSpPr txBox="1"/>
                <p:nvPr/>
              </p:nvSpPr>
              <p:spPr>
                <a:xfrm>
                  <a:off x="2714236" y="5346524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8ADABE-31B2-B9F7-4A08-85F13CBB42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4236" y="5346524"/>
                  <a:ext cx="277224" cy="523220"/>
                </a:xfrm>
                <a:prstGeom prst="rect">
                  <a:avLst/>
                </a:prstGeom>
                <a:blipFill>
                  <a:blip r:embed="rId26"/>
                  <a:stretch>
                    <a:fillRect r="-217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D5E9AC4-F414-04E1-CB43-D635B603F9A5}"/>
                    </a:ext>
                  </a:extLst>
                </p:cNvPr>
                <p:cNvSpPr txBox="1"/>
                <p:nvPr/>
              </p:nvSpPr>
              <p:spPr>
                <a:xfrm>
                  <a:off x="3855305" y="5337480"/>
                  <a:ext cx="35525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D5E9AC4-F414-04E1-CB43-D635B603F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5305" y="5337480"/>
                  <a:ext cx="355254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2491706-1EC7-9807-44AD-5480632CE93B}"/>
                    </a:ext>
                  </a:extLst>
                </p:cNvPr>
                <p:cNvSpPr txBox="1"/>
                <p:nvPr/>
              </p:nvSpPr>
              <p:spPr>
                <a:xfrm>
                  <a:off x="4948937" y="3053317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2491706-1EC7-9807-44AD-5480632CE9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8937" y="3053317"/>
                  <a:ext cx="362165" cy="523220"/>
                </a:xfrm>
                <a:prstGeom prst="rect">
                  <a:avLst/>
                </a:prstGeom>
                <a:blipFill>
                  <a:blip r:embed="rId28"/>
                  <a:stretch>
                    <a:fillRect r="-1016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9DFA653-4891-7383-3138-90467249F54A}"/>
                    </a:ext>
                  </a:extLst>
                </p:cNvPr>
                <p:cNvSpPr txBox="1"/>
                <p:nvPr/>
              </p:nvSpPr>
              <p:spPr>
                <a:xfrm>
                  <a:off x="1993213" y="5827462"/>
                  <a:ext cx="47471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9DFA653-4891-7383-3138-90467249F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3213" y="5827462"/>
                  <a:ext cx="474718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8CA384B-39DA-6375-C975-5CBB8986B3DF}"/>
                    </a:ext>
                  </a:extLst>
                </p:cNvPr>
                <p:cNvSpPr txBox="1"/>
                <p:nvPr/>
              </p:nvSpPr>
              <p:spPr>
                <a:xfrm>
                  <a:off x="5003395" y="5332897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8CA384B-39DA-6375-C975-5CBB8986B3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3395" y="5332897"/>
                  <a:ext cx="254844" cy="523220"/>
                </a:xfrm>
                <a:prstGeom prst="rect">
                  <a:avLst/>
                </a:prstGeom>
                <a:blipFill>
                  <a:blip r:embed="rId30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B149F63-D764-80BA-20BD-5657CF7A7FB2}"/>
                    </a:ext>
                  </a:extLst>
                </p:cNvPr>
                <p:cNvSpPr txBox="1"/>
                <p:nvPr/>
              </p:nvSpPr>
              <p:spPr>
                <a:xfrm>
                  <a:off x="5002144" y="4213990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B149F63-D764-80BA-20BD-5657CF7A7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2144" y="4213990"/>
                  <a:ext cx="254844" cy="523220"/>
                </a:xfrm>
                <a:prstGeom prst="rect">
                  <a:avLst/>
                </a:prstGeom>
                <a:blipFill>
                  <a:blip r:embed="rId31"/>
                  <a:stretch>
                    <a:fillRect r="-121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17388D5-E1FB-E673-3006-1DC7156CE751}"/>
                    </a:ext>
                  </a:extLst>
                </p:cNvPr>
                <p:cNvSpPr txBox="1"/>
                <p:nvPr/>
              </p:nvSpPr>
              <p:spPr>
                <a:xfrm>
                  <a:off x="4984583" y="3679079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17388D5-E1FB-E673-3006-1DC7156CE7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4583" y="3679079"/>
                  <a:ext cx="277224" cy="523220"/>
                </a:xfrm>
                <a:prstGeom prst="rect">
                  <a:avLst/>
                </a:prstGeom>
                <a:blipFill>
                  <a:blip r:embed="rId32"/>
                  <a:stretch>
                    <a:fillRect r="-444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BE52B70-94CC-FE07-958B-A6C6090E165E}"/>
                    </a:ext>
                  </a:extLst>
                </p:cNvPr>
                <p:cNvSpPr txBox="1"/>
                <p:nvPr/>
              </p:nvSpPr>
              <p:spPr>
                <a:xfrm>
                  <a:off x="4992491" y="4794460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BE52B70-94CC-FE07-958B-A6C6090E16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2491" y="4794460"/>
                  <a:ext cx="277224" cy="523220"/>
                </a:xfrm>
                <a:prstGeom prst="rect">
                  <a:avLst/>
                </a:prstGeom>
                <a:blipFill>
                  <a:blip r:embed="rId33"/>
                  <a:stretch>
                    <a:fillRect r="-444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DEAECAF-A2B5-1233-3C10-786B1BD57BE8}"/>
                    </a:ext>
                  </a:extLst>
                </p:cNvPr>
                <p:cNvSpPr txBox="1"/>
                <p:nvPr/>
              </p:nvSpPr>
              <p:spPr>
                <a:xfrm>
                  <a:off x="4464872" y="5890173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DEAECAF-A2B5-1233-3C10-786B1BD57B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872" y="5890173"/>
                  <a:ext cx="254844" cy="523220"/>
                </a:xfrm>
                <a:prstGeom prst="rect">
                  <a:avLst/>
                </a:prstGeom>
                <a:blipFill>
                  <a:blip r:embed="rId34"/>
                  <a:stretch>
                    <a:fillRect r="-119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A3694E7-C85D-D955-89DC-595B7D909E5E}"/>
                    </a:ext>
                  </a:extLst>
                </p:cNvPr>
                <p:cNvSpPr txBox="1"/>
                <p:nvPr/>
              </p:nvSpPr>
              <p:spPr>
                <a:xfrm>
                  <a:off x="3313005" y="5884767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A3694E7-C85D-D955-89DC-595B7D909E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3005" y="5884767"/>
                  <a:ext cx="254844" cy="523220"/>
                </a:xfrm>
                <a:prstGeom prst="rect">
                  <a:avLst/>
                </a:prstGeom>
                <a:blipFill>
                  <a:blip r:embed="rId35"/>
                  <a:stretch>
                    <a:fillRect r="-119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E6619A8-8F7D-D4AC-8B02-72DF4C1B9EE5}"/>
                    </a:ext>
                  </a:extLst>
                </p:cNvPr>
                <p:cNvSpPr txBox="1"/>
                <p:nvPr/>
              </p:nvSpPr>
              <p:spPr>
                <a:xfrm>
                  <a:off x="2709429" y="5897259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E6619A8-8F7D-D4AC-8B02-72DF4C1B9E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9429" y="5897259"/>
                  <a:ext cx="277224" cy="523220"/>
                </a:xfrm>
                <a:prstGeom prst="rect">
                  <a:avLst/>
                </a:prstGeom>
                <a:blipFill>
                  <a:blip r:embed="rId36"/>
                  <a:stretch>
                    <a:fillRect r="-217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9AAE8C2-E82C-4BA8-07CB-68D0890CF1BE}"/>
                    </a:ext>
                  </a:extLst>
                </p:cNvPr>
                <p:cNvSpPr txBox="1"/>
                <p:nvPr/>
              </p:nvSpPr>
              <p:spPr>
                <a:xfrm>
                  <a:off x="3857549" y="5883630"/>
                  <a:ext cx="3321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9AAE8C2-E82C-4BA8-07CB-68D0890CF1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549" y="5883630"/>
                  <a:ext cx="332179" cy="523220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CB1BCB0-2DD6-E9FE-BBB0-7372D0D742DF}"/>
                    </a:ext>
                  </a:extLst>
                </p:cNvPr>
                <p:cNvSpPr txBox="1"/>
                <p:nvPr/>
              </p:nvSpPr>
              <p:spPr>
                <a:xfrm>
                  <a:off x="4998590" y="5883630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CB1BCB0-2DD6-E9FE-BBB0-7372D0D74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8590" y="5883630"/>
                  <a:ext cx="254844" cy="523220"/>
                </a:xfrm>
                <a:prstGeom prst="rect">
                  <a:avLst/>
                </a:prstGeom>
                <a:blipFill>
                  <a:blip r:embed="rId38"/>
                  <a:stretch>
                    <a:fillRect r="-119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1F2B71D-91A5-C70B-1354-31C27649C810}"/>
              </a:ext>
            </a:extLst>
          </p:cNvPr>
          <p:cNvGrpSpPr/>
          <p:nvPr/>
        </p:nvGrpSpPr>
        <p:grpSpPr>
          <a:xfrm>
            <a:off x="116963" y="653698"/>
            <a:ext cx="6256542" cy="2156424"/>
            <a:chOff x="116963" y="653698"/>
            <a:chExt cx="6256542" cy="21564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654F5C-AAA2-4A33-86DC-C9FAB1D7E766}"/>
                </a:ext>
              </a:extLst>
            </p:cNvPr>
            <p:cNvSpPr/>
            <p:nvPr/>
          </p:nvSpPr>
          <p:spPr>
            <a:xfrm>
              <a:off x="116963" y="775097"/>
              <a:ext cx="6256542" cy="20350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ontent Placeholder 4">
                  <a:extLst>
                    <a:ext uri="{FF2B5EF4-FFF2-40B4-BE49-F238E27FC236}">
                      <a16:creationId xmlns:a16="http://schemas.microsoft.com/office/drawing/2014/main" id="{F6245C86-ECD5-3C5E-FBC2-11DD7B57FE8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7838" y="653698"/>
                  <a:ext cx="2236849" cy="67106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lang="en-IN" sz="2600" b="1" dirty="0">
                      <a:solidFill>
                        <a:srgbClr val="002060"/>
                      </a:solidFill>
                    </a:rPr>
                    <a:t>Compute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endParaRPr lang="en-IN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Content Placeholder 4">
                  <a:extLst>
                    <a:ext uri="{FF2B5EF4-FFF2-40B4-BE49-F238E27FC236}">
                      <a16:creationId xmlns:a16="http://schemas.microsoft.com/office/drawing/2014/main" id="{F6245C86-ECD5-3C5E-FBC2-11DD7B57FE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838" y="653698"/>
                  <a:ext cx="2236849" cy="671066"/>
                </a:xfrm>
                <a:prstGeom prst="rect">
                  <a:avLst/>
                </a:prstGeom>
                <a:blipFill>
                  <a:blip r:embed="rId39"/>
                  <a:stretch>
                    <a:fillRect l="-4360" b="-15455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4">
                <a:extLst>
                  <a:ext uri="{FF2B5EF4-FFF2-40B4-BE49-F238E27FC236}">
                    <a16:creationId xmlns:a16="http://schemas.microsoft.com/office/drawing/2014/main" id="{A12D8869-9FFE-7BAC-43A0-5BD9571CCE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8" y="1221866"/>
                <a:ext cx="4335319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Keep all </a:t>
                </a:r>
                <a14:m>
                  <m:oMath xmlns:m="http://schemas.openxmlformats.org/officeDocument/2006/math"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’s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88" name="Content Placeholder 4">
                <a:extLst>
                  <a:ext uri="{FF2B5EF4-FFF2-40B4-BE49-F238E27FC236}">
                    <a16:creationId xmlns:a16="http://schemas.microsoft.com/office/drawing/2014/main" id="{A12D8869-9FFE-7BAC-43A0-5BD9571CC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8" y="1221866"/>
                <a:ext cx="4335319" cy="523220"/>
              </a:xfrm>
              <a:prstGeom prst="rect">
                <a:avLst/>
              </a:prstGeom>
              <a:blipFill>
                <a:blip r:embed="rId40"/>
                <a:stretch>
                  <a:fillRect b="-2790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4">
                <a:extLst>
                  <a:ext uri="{FF2B5EF4-FFF2-40B4-BE49-F238E27FC236}">
                    <a16:creationId xmlns:a16="http://schemas.microsoft.com/office/drawing/2014/main" id="{C0838A21-D04C-9288-055D-1F106BA31E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8" y="1697522"/>
                <a:ext cx="6598275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There is </a:t>
                </a:r>
                <a:r>
                  <a:rPr lang="en-IN" sz="2400" b="1" dirty="0">
                    <a:solidFill>
                      <a:srgbClr val="002060"/>
                    </a:solidFill>
                  </a:rPr>
                  <a:t>no</a:t>
                </a:r>
                <a:r>
                  <a:rPr lang="en-IN" sz="2400" dirty="0">
                    <a:solidFill>
                      <a:srgbClr val="002060"/>
                    </a:solidFill>
                  </a:rPr>
                  <a:t> non – zero entry in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sz="2400" b="1" i="0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𝐫𝐝</m:t>
                    </m:r>
                  </m:oMath>
                </a14:m>
                <a:r>
                  <a:rPr lang="en-IN" sz="2400" b="1" dirty="0">
                    <a:solidFill>
                      <a:srgbClr val="002060"/>
                    </a:solidFill>
                  </a:rPr>
                  <a:t> column</a:t>
                </a:r>
                <a:r>
                  <a:rPr lang="en-IN" sz="24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9" name="Content Placeholder 4">
                <a:extLst>
                  <a:ext uri="{FF2B5EF4-FFF2-40B4-BE49-F238E27FC236}">
                    <a16:creationId xmlns:a16="http://schemas.microsoft.com/office/drawing/2014/main" id="{C0838A21-D04C-9288-055D-1F106BA31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8" y="1697522"/>
                <a:ext cx="6598275" cy="523220"/>
              </a:xfrm>
              <a:prstGeom prst="rect">
                <a:avLst/>
              </a:prstGeom>
              <a:blipFill>
                <a:blip r:embed="rId41"/>
                <a:stretch>
                  <a:fillRect b="-2790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4">
                <a:extLst>
                  <a:ext uri="{FF2B5EF4-FFF2-40B4-BE49-F238E27FC236}">
                    <a16:creationId xmlns:a16="http://schemas.microsoft.com/office/drawing/2014/main" id="{CB11FC7B-0944-CED4-474F-5F3D64FCE0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54013" y="2191855"/>
                <a:ext cx="1603536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IN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IN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Content Placeholder 4">
                <a:extLst>
                  <a:ext uri="{FF2B5EF4-FFF2-40B4-BE49-F238E27FC236}">
                    <a16:creationId xmlns:a16="http://schemas.microsoft.com/office/drawing/2014/main" id="{CB11FC7B-0944-CED4-474F-5F3D64FCE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013" y="2191855"/>
                <a:ext cx="1603536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E9EAD773-C5DF-6BA8-85EB-E27A8C1047BC}"/>
                  </a:ext>
                </a:extLst>
              </p:cNvPr>
              <p:cNvSpPr txBox="1"/>
              <p:nvPr/>
            </p:nvSpPr>
            <p:spPr>
              <a:xfrm>
                <a:off x="7425987" y="3691277"/>
                <a:ext cx="254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E9EAD773-C5DF-6BA8-85EB-E27A8C104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987" y="3691277"/>
                <a:ext cx="254844" cy="523220"/>
              </a:xfrm>
              <a:prstGeom prst="rect">
                <a:avLst/>
              </a:prstGeom>
              <a:blipFill>
                <a:blip r:embed="rId4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778E1FC-DE51-7D62-1B0A-498F133F2F66}"/>
                  </a:ext>
                </a:extLst>
              </p:cNvPr>
              <p:cNvSpPr txBox="1"/>
              <p:nvPr/>
            </p:nvSpPr>
            <p:spPr>
              <a:xfrm>
                <a:off x="8022336" y="4242211"/>
                <a:ext cx="254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778E1FC-DE51-7D62-1B0A-498F133F2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336" y="4242211"/>
                <a:ext cx="254844" cy="523220"/>
              </a:xfrm>
              <a:prstGeom prst="rect">
                <a:avLst/>
              </a:prstGeom>
              <a:blipFill>
                <a:blip r:embed="rId44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814E6AC-9A9C-B850-7C9F-7895D4BCB7DA}"/>
                  </a:ext>
                </a:extLst>
              </p:cNvPr>
              <p:cNvSpPr txBox="1"/>
              <p:nvPr/>
            </p:nvSpPr>
            <p:spPr>
              <a:xfrm>
                <a:off x="8595596" y="4817513"/>
                <a:ext cx="254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814E6AC-9A9C-B850-7C9F-7895D4BCB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596" y="4817513"/>
                <a:ext cx="254844" cy="523220"/>
              </a:xfrm>
              <a:prstGeom prst="rect">
                <a:avLst/>
              </a:prstGeom>
              <a:blipFill>
                <a:blip r:embed="rId45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541000B-D08C-3E40-0240-522150E234F2}"/>
                  </a:ext>
                </a:extLst>
              </p:cNvPr>
              <p:cNvSpPr txBox="1"/>
              <p:nvPr/>
            </p:nvSpPr>
            <p:spPr>
              <a:xfrm>
                <a:off x="9182738" y="5374039"/>
                <a:ext cx="3716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541000B-D08C-3E40-0240-522150E2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38" y="5374039"/>
                <a:ext cx="371633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71469DB-141B-F9AB-2BE6-EF150D520D38}"/>
                  </a:ext>
                </a:extLst>
              </p:cNvPr>
              <p:cNvSpPr txBox="1"/>
              <p:nvPr/>
            </p:nvSpPr>
            <p:spPr>
              <a:xfrm>
                <a:off x="8023019" y="5374039"/>
                <a:ext cx="3930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71469DB-141B-F9AB-2BE6-EF150D520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19" y="5374039"/>
                <a:ext cx="393025" cy="5232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0101EEF-057A-45C1-E8B0-BA6B8D05B989}"/>
                  </a:ext>
                </a:extLst>
              </p:cNvPr>
              <p:cNvSpPr txBox="1"/>
              <p:nvPr/>
            </p:nvSpPr>
            <p:spPr>
              <a:xfrm>
                <a:off x="8584407" y="3673959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0101EEF-057A-45C1-E8B0-BA6B8D05B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407" y="3673959"/>
                <a:ext cx="277224" cy="523220"/>
              </a:xfrm>
              <a:prstGeom prst="rect">
                <a:avLst/>
              </a:prstGeom>
              <a:blipFill>
                <a:blip r:embed="rId48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53DEB3F-80D0-7405-334F-BE14BFBEA6EA}"/>
                  </a:ext>
                </a:extLst>
              </p:cNvPr>
              <p:cNvSpPr txBox="1"/>
              <p:nvPr/>
            </p:nvSpPr>
            <p:spPr>
              <a:xfrm>
                <a:off x="7421808" y="4238060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53DEB3F-80D0-7405-334F-BE14BFBEA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808" y="4238060"/>
                <a:ext cx="277224" cy="523220"/>
              </a:xfrm>
              <a:prstGeom prst="rect">
                <a:avLst/>
              </a:prstGeom>
              <a:blipFill>
                <a:blip r:embed="rId49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FAB5D98E-54A5-E66C-C077-9DE21ADE8902}"/>
                  </a:ext>
                </a:extLst>
              </p:cNvPr>
              <p:cNvSpPr txBox="1"/>
              <p:nvPr/>
            </p:nvSpPr>
            <p:spPr>
              <a:xfrm>
                <a:off x="8595779" y="4237615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FAB5D98E-54A5-E66C-C077-9DE21ADE8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779" y="4237615"/>
                <a:ext cx="277224" cy="523220"/>
              </a:xfrm>
              <a:prstGeom prst="rect">
                <a:avLst/>
              </a:prstGeom>
              <a:blipFill>
                <a:blip r:embed="rId50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72829C1-BF25-3BA4-555F-9E92F51042C3}"/>
                  </a:ext>
                </a:extLst>
              </p:cNvPr>
              <p:cNvSpPr txBox="1"/>
              <p:nvPr/>
            </p:nvSpPr>
            <p:spPr>
              <a:xfrm>
                <a:off x="7426339" y="5356032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72829C1-BF25-3BA4-555F-9E92F5104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339" y="5356032"/>
                <a:ext cx="277224" cy="523220"/>
              </a:xfrm>
              <a:prstGeom prst="rect">
                <a:avLst/>
              </a:prstGeom>
              <a:blipFill>
                <a:blip r:embed="rId51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952496E9-0C79-78C6-27DA-C12E3E0D7C6C}"/>
                  </a:ext>
                </a:extLst>
              </p:cNvPr>
              <p:cNvSpPr txBox="1"/>
              <p:nvPr/>
            </p:nvSpPr>
            <p:spPr>
              <a:xfrm>
                <a:off x="8588408" y="5374039"/>
                <a:ext cx="3716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952496E9-0C79-78C6-27DA-C12E3E0D7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408" y="5374039"/>
                <a:ext cx="371633" cy="523220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7DB438BE-983C-170B-750B-546E2544CADD}"/>
                  </a:ext>
                </a:extLst>
              </p:cNvPr>
              <p:cNvSpPr txBox="1"/>
              <p:nvPr/>
            </p:nvSpPr>
            <p:spPr>
              <a:xfrm>
                <a:off x="9714247" y="4223498"/>
                <a:ext cx="254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7DB438BE-983C-170B-750B-546E2544C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4247" y="4223498"/>
                <a:ext cx="254844" cy="523220"/>
              </a:xfrm>
              <a:prstGeom prst="rect">
                <a:avLst/>
              </a:prstGeom>
              <a:blipFill>
                <a:blip r:embed="rId53"/>
                <a:stretch>
                  <a:fillRect r="-121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A2988F5C-1A6E-B39E-96A6-AE45E8067CF9}"/>
                  </a:ext>
                </a:extLst>
              </p:cNvPr>
              <p:cNvSpPr txBox="1"/>
              <p:nvPr/>
            </p:nvSpPr>
            <p:spPr>
              <a:xfrm>
                <a:off x="9717157" y="3688587"/>
                <a:ext cx="3621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A2988F5C-1A6E-B39E-96A6-AE45E8067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157" y="3688587"/>
                <a:ext cx="362165" cy="523220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D42FE9E-47CA-6536-2CFD-754C99E99804}"/>
                  </a:ext>
                </a:extLst>
              </p:cNvPr>
              <p:cNvSpPr txBox="1"/>
              <p:nvPr/>
            </p:nvSpPr>
            <p:spPr>
              <a:xfrm>
                <a:off x="9711418" y="4803968"/>
                <a:ext cx="3524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D42FE9E-47CA-6536-2CFD-754C99E99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418" y="4803968"/>
                <a:ext cx="352438" cy="523220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8B3B9FF-27D7-E98E-B970-A1342CDD42FF}"/>
              </a:ext>
            </a:extLst>
          </p:cNvPr>
          <p:cNvGrpSpPr/>
          <p:nvPr/>
        </p:nvGrpSpPr>
        <p:grpSpPr>
          <a:xfrm>
            <a:off x="5522135" y="3056791"/>
            <a:ext cx="4652162" cy="3389961"/>
            <a:chOff x="5522135" y="3056791"/>
            <a:chExt cx="4652162" cy="3389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1A7EB61-C614-4573-89AC-5CB6FC03167B}"/>
                    </a:ext>
                  </a:extLst>
                </p:cNvPr>
                <p:cNvSpPr txBox="1"/>
                <p:nvPr/>
              </p:nvSpPr>
              <p:spPr>
                <a:xfrm>
                  <a:off x="5522135" y="4725187"/>
                  <a:ext cx="128914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kumimoji="0" lang="en-IN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1A7EB61-C614-4573-89AC-5CB6FC0316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2135" y="4725187"/>
                  <a:ext cx="1289143" cy="523220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Left Bracket 134">
              <a:extLst>
                <a:ext uri="{FF2B5EF4-FFF2-40B4-BE49-F238E27FC236}">
                  <a16:creationId xmlns:a16="http://schemas.microsoft.com/office/drawing/2014/main" id="{163F15CF-DBAF-AE5C-AC6D-598FA28E8390}"/>
                </a:ext>
              </a:extLst>
            </p:cNvPr>
            <p:cNvSpPr/>
            <p:nvPr/>
          </p:nvSpPr>
          <p:spPr>
            <a:xfrm>
              <a:off x="7265211" y="3646612"/>
              <a:ext cx="277225" cy="2793809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b="1">
                <a:solidFill>
                  <a:srgbClr val="00B050"/>
                </a:solidFill>
              </a:endParaRPr>
            </a:p>
          </p:txBody>
        </p:sp>
        <p:sp>
          <p:nvSpPr>
            <p:cNvPr id="136" name="Left Bracket 135">
              <a:extLst>
                <a:ext uri="{FF2B5EF4-FFF2-40B4-BE49-F238E27FC236}">
                  <a16:creationId xmlns:a16="http://schemas.microsoft.com/office/drawing/2014/main" id="{8819BF25-DBB7-DDC7-68EF-5CE253B4FEAA}"/>
                </a:ext>
              </a:extLst>
            </p:cNvPr>
            <p:cNvSpPr/>
            <p:nvPr/>
          </p:nvSpPr>
          <p:spPr>
            <a:xfrm rot="10800000">
              <a:off x="9900436" y="3652943"/>
              <a:ext cx="273861" cy="2793809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b="1" dirty="0">
                <a:solidFill>
                  <a:srgbClr val="00B05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4D3CEE00-C541-8A48-2F13-442AD05B96EF}"/>
                    </a:ext>
                  </a:extLst>
                </p:cNvPr>
                <p:cNvSpPr txBox="1"/>
                <p:nvPr/>
              </p:nvSpPr>
              <p:spPr>
                <a:xfrm>
                  <a:off x="6711395" y="3578987"/>
                  <a:ext cx="45076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4D3CEE00-C541-8A48-2F13-442AD05B9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1395" y="3578987"/>
                  <a:ext cx="450767" cy="523220"/>
                </a:xfrm>
                <a:prstGeom prst="rect">
                  <a:avLst/>
                </a:prstGeom>
                <a:blipFill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0D799558-04D1-C9BE-5FE5-BABF2A7C529B}"/>
                    </a:ext>
                  </a:extLst>
                </p:cNvPr>
                <p:cNvSpPr txBox="1"/>
                <p:nvPr/>
              </p:nvSpPr>
              <p:spPr>
                <a:xfrm>
                  <a:off x="6705317" y="4147832"/>
                  <a:ext cx="4886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0D799558-04D1-C9BE-5FE5-BABF2A7C52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317" y="4147832"/>
                  <a:ext cx="488664" cy="523220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709DEA01-609E-88F7-9B00-CE66B977E034}"/>
                    </a:ext>
                  </a:extLst>
                </p:cNvPr>
                <p:cNvSpPr txBox="1"/>
                <p:nvPr/>
              </p:nvSpPr>
              <p:spPr>
                <a:xfrm>
                  <a:off x="6705318" y="4715631"/>
                  <a:ext cx="4796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709DEA01-609E-88F7-9B00-CE66B977E0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318" y="4715631"/>
                  <a:ext cx="479665" cy="523220"/>
                </a:xfrm>
                <a:prstGeom prst="rect">
                  <a:avLst/>
                </a:prstGeom>
                <a:blipFill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8B46ECA-8A9D-BDE6-7B61-179C025339CE}"/>
                    </a:ext>
                  </a:extLst>
                </p:cNvPr>
                <p:cNvSpPr txBox="1"/>
                <p:nvPr/>
              </p:nvSpPr>
              <p:spPr>
                <a:xfrm>
                  <a:off x="7319251" y="3062825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8B46ECA-8A9D-BDE6-7B61-179C02533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9251" y="3062825"/>
                  <a:ext cx="362165" cy="523220"/>
                </a:xfrm>
                <a:prstGeom prst="rect">
                  <a:avLst/>
                </a:prstGeom>
                <a:blipFill>
                  <a:blip r:embed="rId60"/>
                  <a:stretch>
                    <a:fillRect r="-847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09930018-FF2D-E57C-979D-195E00BC4F0B}"/>
                    </a:ext>
                  </a:extLst>
                </p:cNvPr>
                <p:cNvSpPr txBox="1"/>
                <p:nvPr/>
              </p:nvSpPr>
              <p:spPr>
                <a:xfrm>
                  <a:off x="7909899" y="3062825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09930018-FF2D-E57C-979D-195E00BC4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899" y="3062825"/>
                  <a:ext cx="362165" cy="523220"/>
                </a:xfrm>
                <a:prstGeom prst="rect">
                  <a:avLst/>
                </a:prstGeom>
                <a:blipFill>
                  <a:blip r:embed="rId61"/>
                  <a:stretch>
                    <a:fillRect r="-1016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682AA9F3-9567-803A-02F7-9496CE1D5322}"/>
                    </a:ext>
                  </a:extLst>
                </p:cNvPr>
                <p:cNvSpPr txBox="1"/>
                <p:nvPr/>
              </p:nvSpPr>
              <p:spPr>
                <a:xfrm>
                  <a:off x="8498117" y="3062825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682AA9F3-9567-803A-02F7-9496CE1D5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8117" y="3062825"/>
                  <a:ext cx="362165" cy="523220"/>
                </a:xfrm>
                <a:prstGeom prst="rect">
                  <a:avLst/>
                </a:prstGeom>
                <a:blipFill>
                  <a:blip r:embed="rId62"/>
                  <a:stretch>
                    <a:fillRect r="-1016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58EFFAD1-D6F4-8FC8-2632-4C834A0B120B}"/>
                    </a:ext>
                  </a:extLst>
                </p:cNvPr>
                <p:cNvSpPr txBox="1"/>
                <p:nvPr/>
              </p:nvSpPr>
              <p:spPr>
                <a:xfrm>
                  <a:off x="9086336" y="3056791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58EFFAD1-D6F4-8FC8-2632-4C834A0B1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6336" y="3056791"/>
                  <a:ext cx="362165" cy="523220"/>
                </a:xfrm>
                <a:prstGeom prst="rect">
                  <a:avLst/>
                </a:prstGeom>
                <a:blipFill>
                  <a:blip r:embed="rId63"/>
                  <a:stretch>
                    <a:fillRect r="-1186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EC3B421B-3F9C-62A2-9B1A-38DDFA4C4251}"/>
                    </a:ext>
                  </a:extLst>
                </p:cNvPr>
                <p:cNvSpPr txBox="1"/>
                <p:nvPr/>
              </p:nvSpPr>
              <p:spPr>
                <a:xfrm>
                  <a:off x="6710292" y="5268126"/>
                  <a:ext cx="46454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EC3B421B-3F9C-62A2-9B1A-38DDFA4C42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292" y="5268126"/>
                  <a:ext cx="464548" cy="523220"/>
                </a:xfrm>
                <a:prstGeom prst="rect">
                  <a:avLst/>
                </a:prstGeom>
                <a:blipFill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9A5D48C9-625A-F583-7E95-53DFE67889BA}"/>
                    </a:ext>
                  </a:extLst>
                </p:cNvPr>
                <p:cNvSpPr txBox="1"/>
                <p:nvPr/>
              </p:nvSpPr>
              <p:spPr>
                <a:xfrm>
                  <a:off x="9180529" y="4230040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9A5D48C9-625A-F583-7E95-53DFE6788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0529" y="4230040"/>
                  <a:ext cx="254844" cy="523220"/>
                </a:xfrm>
                <a:prstGeom prst="rect">
                  <a:avLst/>
                </a:prstGeom>
                <a:blipFill>
                  <a:blip r:embed="rId65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2FEDD38-28A9-D189-D4D2-BFC2DB232EED}"/>
                    </a:ext>
                  </a:extLst>
                </p:cNvPr>
                <p:cNvSpPr txBox="1"/>
                <p:nvPr/>
              </p:nvSpPr>
              <p:spPr>
                <a:xfrm>
                  <a:off x="7998501" y="3679130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2FEDD38-28A9-D189-D4D2-BFC2DB232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8501" y="3679130"/>
                  <a:ext cx="277224" cy="523220"/>
                </a:xfrm>
                <a:prstGeom prst="rect">
                  <a:avLst/>
                </a:prstGeom>
                <a:blipFill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AEE674F-2E28-1A95-61AF-95A8079C4445}"/>
                    </a:ext>
                  </a:extLst>
                </p:cNvPr>
                <p:cNvSpPr txBox="1"/>
                <p:nvPr/>
              </p:nvSpPr>
              <p:spPr>
                <a:xfrm>
                  <a:off x="9172867" y="3695129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AEE674F-2E28-1A95-61AF-95A8079C44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2867" y="3695129"/>
                  <a:ext cx="277224" cy="523220"/>
                </a:xfrm>
                <a:prstGeom prst="rect">
                  <a:avLst/>
                </a:prstGeom>
                <a:blipFill>
                  <a:blip r:embed="rId67"/>
                  <a:stretch>
                    <a:fillRect r="-22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DA2946D4-0B8E-44AD-821A-02235761F6E4}"/>
                    </a:ext>
                  </a:extLst>
                </p:cNvPr>
                <p:cNvSpPr txBox="1"/>
                <p:nvPr/>
              </p:nvSpPr>
              <p:spPr>
                <a:xfrm>
                  <a:off x="7421808" y="4819618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DA2946D4-0B8E-44AD-821A-02235761F6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1808" y="4819618"/>
                  <a:ext cx="277224" cy="523220"/>
                </a:xfrm>
                <a:prstGeom prst="rect">
                  <a:avLst/>
                </a:prstGeom>
                <a:blipFill>
                  <a:blip r:embed="rId68"/>
                  <a:stretch>
                    <a:fillRect r="-217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6A55315-BC81-89E5-92B3-D0784078D899}"/>
                    </a:ext>
                  </a:extLst>
                </p:cNvPr>
                <p:cNvSpPr txBox="1"/>
                <p:nvPr/>
              </p:nvSpPr>
              <p:spPr>
                <a:xfrm>
                  <a:off x="8019263" y="4817335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6A55315-BC81-89E5-92B3-D0784078D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9263" y="4817335"/>
                  <a:ext cx="277224" cy="523220"/>
                </a:xfrm>
                <a:prstGeom prst="rect">
                  <a:avLst/>
                </a:prstGeom>
                <a:blipFill>
                  <a:blip r:embed="rId69"/>
                  <a:stretch>
                    <a:fillRect r="-217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D3385119-62BF-870C-5168-F6F39C2D6D60}"/>
                    </a:ext>
                  </a:extLst>
                </p:cNvPr>
                <p:cNvSpPr txBox="1"/>
                <p:nvPr/>
              </p:nvSpPr>
              <p:spPr>
                <a:xfrm>
                  <a:off x="9170877" y="4817335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D3385119-62BF-870C-5168-F6F39C2D6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0877" y="4817335"/>
                  <a:ext cx="277224" cy="523220"/>
                </a:xfrm>
                <a:prstGeom prst="rect">
                  <a:avLst/>
                </a:prstGeom>
                <a:blipFill>
                  <a:blip r:embed="rId70"/>
                  <a:stretch>
                    <a:fillRect r="-217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368A9FB2-D11D-DD27-272C-06A8974FA1FB}"/>
                    </a:ext>
                  </a:extLst>
                </p:cNvPr>
                <p:cNvSpPr txBox="1"/>
                <p:nvPr/>
              </p:nvSpPr>
              <p:spPr>
                <a:xfrm>
                  <a:off x="9661040" y="3062825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368A9FB2-D11D-DD27-272C-06A8974FA1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040" y="3062825"/>
                  <a:ext cx="362165" cy="523220"/>
                </a:xfrm>
                <a:prstGeom prst="rect">
                  <a:avLst/>
                </a:prstGeom>
                <a:blipFill>
                  <a:blip r:embed="rId71"/>
                  <a:stretch>
                    <a:fillRect r="-1016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25B92680-7A16-53D4-296C-BCE615600C7B}"/>
                    </a:ext>
                  </a:extLst>
                </p:cNvPr>
                <p:cNvSpPr txBox="1"/>
                <p:nvPr/>
              </p:nvSpPr>
              <p:spPr>
                <a:xfrm>
                  <a:off x="6705316" y="5836970"/>
                  <a:ext cx="47471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25B92680-7A16-53D4-296C-BCE615600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316" y="5836970"/>
                  <a:ext cx="474718" cy="523220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95F72CB0-9ED7-AE24-DC22-2400BA89B7D5}"/>
                    </a:ext>
                  </a:extLst>
                </p:cNvPr>
                <p:cNvSpPr txBox="1"/>
                <p:nvPr/>
              </p:nvSpPr>
              <p:spPr>
                <a:xfrm>
                  <a:off x="9715947" y="5373777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95F72CB0-9ED7-AE24-DC22-2400BA89B7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5947" y="5373777"/>
                  <a:ext cx="362165" cy="523220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3597002F-CE65-218F-4F84-8E58A511B285}"/>
                    </a:ext>
                  </a:extLst>
                </p:cNvPr>
                <p:cNvSpPr txBox="1"/>
                <p:nvPr/>
              </p:nvSpPr>
              <p:spPr>
                <a:xfrm>
                  <a:off x="9176975" y="5899681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3597002F-CE65-218F-4F84-8E58A511B2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6975" y="5899681"/>
                  <a:ext cx="254844" cy="523220"/>
                </a:xfrm>
                <a:prstGeom prst="rect">
                  <a:avLst/>
                </a:prstGeom>
                <a:blipFill>
                  <a:blip r:embed="rId74"/>
                  <a:stretch>
                    <a:fillRect r="-119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0A710D6-8B74-DF78-C04E-D53CE5B8D71D}"/>
                    </a:ext>
                  </a:extLst>
                </p:cNvPr>
                <p:cNvSpPr txBox="1"/>
                <p:nvPr/>
              </p:nvSpPr>
              <p:spPr>
                <a:xfrm>
                  <a:off x="8025108" y="5894275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0A710D6-8B74-DF78-C04E-D53CE5B8D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5108" y="5894275"/>
                  <a:ext cx="254844" cy="523220"/>
                </a:xfrm>
                <a:prstGeom prst="rect">
                  <a:avLst/>
                </a:prstGeom>
                <a:blipFill>
                  <a:blip r:embed="rId75"/>
                  <a:stretch>
                    <a:fillRect r="-119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7B2C93C-1E9E-BBA0-3D8E-C20C67760A88}"/>
                  </a:ext>
                </a:extLst>
              </p:cNvPr>
              <p:cNvSpPr txBox="1"/>
              <p:nvPr/>
            </p:nvSpPr>
            <p:spPr>
              <a:xfrm>
                <a:off x="7421532" y="5906767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7B2C93C-1E9E-BBA0-3D8E-C20C67760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532" y="5906767"/>
                <a:ext cx="277224" cy="523220"/>
              </a:xfrm>
              <a:prstGeom prst="rect">
                <a:avLst/>
              </a:prstGeom>
              <a:blipFill>
                <a:blip r:embed="rId76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1BA7E1C0-67F2-6012-0659-E4D320BCC92C}"/>
                  </a:ext>
                </a:extLst>
              </p:cNvPr>
              <p:cNvSpPr txBox="1"/>
              <p:nvPr/>
            </p:nvSpPr>
            <p:spPr>
              <a:xfrm>
                <a:off x="8590483" y="5907200"/>
                <a:ext cx="3777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1BA7E1C0-67F2-6012-0659-E4D320BCC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483" y="5907200"/>
                <a:ext cx="377732" cy="523220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9185AE2A-4497-F083-1CD2-4D7211805C3E}"/>
                  </a:ext>
                </a:extLst>
              </p:cNvPr>
              <p:cNvSpPr txBox="1"/>
              <p:nvPr/>
            </p:nvSpPr>
            <p:spPr>
              <a:xfrm>
                <a:off x="9710693" y="5893138"/>
                <a:ext cx="254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9185AE2A-4497-F083-1CD2-4D7211805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693" y="5893138"/>
                <a:ext cx="254844" cy="523220"/>
              </a:xfrm>
              <a:prstGeom prst="rect">
                <a:avLst/>
              </a:prstGeom>
              <a:blipFill>
                <a:blip r:embed="rId7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ctangle 171">
            <a:extLst>
              <a:ext uri="{FF2B5EF4-FFF2-40B4-BE49-F238E27FC236}">
                <a16:creationId xmlns:a16="http://schemas.microsoft.com/office/drawing/2014/main" id="{2F011CAB-9D47-324E-7904-D85F9067B74A}"/>
              </a:ext>
            </a:extLst>
          </p:cNvPr>
          <p:cNvSpPr/>
          <p:nvPr/>
        </p:nvSpPr>
        <p:spPr>
          <a:xfrm>
            <a:off x="3820887" y="3694153"/>
            <a:ext cx="450000" cy="268111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9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145" grpId="0"/>
      <p:bldP spid="146" grpId="0"/>
      <p:bldP spid="147" grpId="0"/>
      <p:bldP spid="148" grpId="0"/>
      <p:bldP spid="150" grpId="0"/>
      <p:bldP spid="152" grpId="0"/>
      <p:bldP spid="154" grpId="0"/>
      <p:bldP spid="157" grpId="0"/>
      <p:bldP spid="159" grpId="0"/>
      <p:bldP spid="160" grpId="0"/>
      <p:bldP spid="164" grpId="0"/>
      <p:bldP spid="165" grpId="0"/>
      <p:bldP spid="166" grpId="0"/>
      <p:bldP spid="169" grpId="0"/>
      <p:bldP spid="170" grpId="0"/>
      <p:bldP spid="171" grpId="0"/>
      <p:bldP spid="172" grpId="0" animBg="1"/>
      <p:bldP spid="172" grpId="1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9A13F47-91F8-A60B-E3C9-A3D4D104DDE7}"/>
              </a:ext>
            </a:extLst>
          </p:cNvPr>
          <p:cNvGrpSpPr/>
          <p:nvPr/>
        </p:nvGrpSpPr>
        <p:grpSpPr>
          <a:xfrm>
            <a:off x="5571196" y="3147016"/>
            <a:ext cx="4750933" cy="3402852"/>
            <a:chOff x="5571196" y="3147016"/>
            <a:chExt cx="4750933" cy="34028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3076F3F-56EB-03C5-ED43-D3E92DD7CBE5}"/>
                    </a:ext>
                  </a:extLst>
                </p:cNvPr>
                <p:cNvSpPr txBox="1"/>
                <p:nvPr/>
              </p:nvSpPr>
              <p:spPr>
                <a:xfrm>
                  <a:off x="9240746" y="6026648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3076F3F-56EB-03C5-ED43-D3E92DD7CB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0746" y="6026648"/>
                  <a:ext cx="420187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367111F-E0AC-4034-A2E7-9762F4B93924}"/>
                    </a:ext>
                  </a:extLst>
                </p:cNvPr>
                <p:cNvSpPr txBox="1"/>
                <p:nvPr/>
              </p:nvSpPr>
              <p:spPr>
                <a:xfrm>
                  <a:off x="8096687" y="4906622"/>
                  <a:ext cx="3621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367111F-E0AC-4034-A2E7-9762F4B93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6687" y="4906622"/>
                  <a:ext cx="362164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BC867BD-1AD3-5011-04C5-3F980E23A17F}"/>
                    </a:ext>
                  </a:extLst>
                </p:cNvPr>
                <p:cNvSpPr txBox="1"/>
                <p:nvPr/>
              </p:nvSpPr>
              <p:spPr>
                <a:xfrm>
                  <a:off x="5571196" y="4837412"/>
                  <a:ext cx="128914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BC867BD-1AD3-5011-04C5-3F980E23A1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1196" y="4837412"/>
                  <a:ext cx="128914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BF87A4EF-483D-0DDD-2A71-9FE9165F9F09}"/>
                </a:ext>
              </a:extLst>
            </p:cNvPr>
            <p:cNvSpPr/>
            <p:nvPr/>
          </p:nvSpPr>
          <p:spPr>
            <a:xfrm>
              <a:off x="7344602" y="3736837"/>
              <a:ext cx="277225" cy="2793809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Left Bracket 54">
              <a:extLst>
                <a:ext uri="{FF2B5EF4-FFF2-40B4-BE49-F238E27FC236}">
                  <a16:creationId xmlns:a16="http://schemas.microsoft.com/office/drawing/2014/main" id="{7F44703A-05BD-B4E0-B2D0-15C41FC96A66}"/>
                </a:ext>
              </a:extLst>
            </p:cNvPr>
            <p:cNvSpPr/>
            <p:nvPr/>
          </p:nvSpPr>
          <p:spPr>
            <a:xfrm rot="10800000">
              <a:off x="10023629" y="3735805"/>
              <a:ext cx="298500" cy="2793809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2ED1C4A-A25F-E0BF-09E7-03C94B017951}"/>
                    </a:ext>
                  </a:extLst>
                </p:cNvPr>
                <p:cNvSpPr txBox="1"/>
                <p:nvPr/>
              </p:nvSpPr>
              <p:spPr>
                <a:xfrm>
                  <a:off x="6800311" y="3697787"/>
                  <a:ext cx="47973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2ED1C4A-A25F-E0BF-09E7-03C94B0179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0311" y="3697787"/>
                  <a:ext cx="479735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8913A6C-1649-0DF0-75BE-D42E02F4F66A}"/>
                    </a:ext>
                  </a:extLst>
                </p:cNvPr>
                <p:cNvSpPr txBox="1"/>
                <p:nvPr/>
              </p:nvSpPr>
              <p:spPr>
                <a:xfrm>
                  <a:off x="6794233" y="4238056"/>
                  <a:ext cx="47657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8913A6C-1649-0DF0-75BE-D42E02F4F6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4233" y="4238056"/>
                  <a:ext cx="476575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483D706-4548-9BC0-7E0F-0BC7E45B0610}"/>
                    </a:ext>
                  </a:extLst>
                </p:cNvPr>
                <p:cNvSpPr txBox="1"/>
                <p:nvPr/>
              </p:nvSpPr>
              <p:spPr>
                <a:xfrm>
                  <a:off x="6794234" y="4808557"/>
                  <a:ext cx="48581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483D706-4548-9BC0-7E0F-0BC7E45B0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4234" y="4808557"/>
                  <a:ext cx="485812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00568F0-4C8C-B3AC-97F4-C2E00D6367F6}"/>
                    </a:ext>
                  </a:extLst>
                </p:cNvPr>
                <p:cNvSpPr txBox="1"/>
                <p:nvPr/>
              </p:nvSpPr>
              <p:spPr>
                <a:xfrm>
                  <a:off x="7398642" y="3153050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00568F0-4C8C-B3AC-97F4-C2E00D6367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8642" y="3153050"/>
                  <a:ext cx="362165" cy="523220"/>
                </a:xfrm>
                <a:prstGeom prst="rect">
                  <a:avLst/>
                </a:prstGeom>
                <a:blipFill>
                  <a:blip r:embed="rId8"/>
                  <a:stretch>
                    <a:fillRect r="-847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F89BEA2-C8B6-55D0-5295-DA88161E3B67}"/>
                    </a:ext>
                  </a:extLst>
                </p:cNvPr>
                <p:cNvSpPr txBox="1"/>
                <p:nvPr/>
              </p:nvSpPr>
              <p:spPr>
                <a:xfrm>
                  <a:off x="7989291" y="3153050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F89BEA2-C8B6-55D0-5295-DA88161E3B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9291" y="3153050"/>
                  <a:ext cx="362165" cy="523220"/>
                </a:xfrm>
                <a:prstGeom prst="rect">
                  <a:avLst/>
                </a:prstGeom>
                <a:blipFill>
                  <a:blip r:embed="rId9"/>
                  <a:stretch>
                    <a:fillRect r="-1016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40EE30-15F1-BFB6-BCC1-8B32BD04F248}"/>
                    </a:ext>
                  </a:extLst>
                </p:cNvPr>
                <p:cNvSpPr txBox="1"/>
                <p:nvPr/>
              </p:nvSpPr>
              <p:spPr>
                <a:xfrm>
                  <a:off x="8577508" y="3153050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40EE30-15F1-BFB6-BCC1-8B32BD04F2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7508" y="3153050"/>
                  <a:ext cx="362165" cy="523220"/>
                </a:xfrm>
                <a:prstGeom prst="rect">
                  <a:avLst/>
                </a:prstGeom>
                <a:blipFill>
                  <a:blip r:embed="rId10"/>
                  <a:stretch>
                    <a:fillRect r="-1016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08936E4-9910-472B-9298-0645E851B8C0}"/>
                    </a:ext>
                  </a:extLst>
                </p:cNvPr>
                <p:cNvSpPr txBox="1"/>
                <p:nvPr/>
              </p:nvSpPr>
              <p:spPr>
                <a:xfrm>
                  <a:off x="9165726" y="3147016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08936E4-9910-472B-9298-0645E851B8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5726" y="3147016"/>
                  <a:ext cx="362165" cy="523220"/>
                </a:xfrm>
                <a:prstGeom prst="rect">
                  <a:avLst/>
                </a:prstGeom>
                <a:blipFill>
                  <a:blip r:embed="rId11"/>
                  <a:stretch>
                    <a:fillRect r="-1186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979351B-A8B4-2BC2-5A1C-1019C7083D19}"/>
                    </a:ext>
                  </a:extLst>
                </p:cNvPr>
                <p:cNvSpPr txBox="1"/>
                <p:nvPr/>
              </p:nvSpPr>
              <p:spPr>
                <a:xfrm>
                  <a:off x="6799208" y="5348826"/>
                  <a:ext cx="46343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979351B-A8B4-2BC2-5A1C-1019C7083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9208" y="5348826"/>
                  <a:ext cx="463434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D7C256F-11E6-51DB-3F26-1165A10B2EBC}"/>
                    </a:ext>
                  </a:extLst>
                </p:cNvPr>
                <p:cNvSpPr txBox="1"/>
                <p:nvPr/>
              </p:nvSpPr>
              <p:spPr>
                <a:xfrm>
                  <a:off x="9259921" y="4320265"/>
                  <a:ext cx="3621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D7C256F-11E6-51DB-3F26-1165A10B2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9921" y="4320265"/>
                  <a:ext cx="362164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2A2F020-419E-4941-E4A5-739B774E0C7F}"/>
                    </a:ext>
                  </a:extLst>
                </p:cNvPr>
                <p:cNvSpPr txBox="1"/>
                <p:nvPr/>
              </p:nvSpPr>
              <p:spPr>
                <a:xfrm>
                  <a:off x="8077892" y="3762531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2A2F020-419E-4941-E4A5-739B774E0C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892" y="3762531"/>
                  <a:ext cx="277224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E36D2A9-4853-B508-D31E-1F05E4E4474A}"/>
                    </a:ext>
                  </a:extLst>
                </p:cNvPr>
                <p:cNvSpPr txBox="1"/>
                <p:nvPr/>
              </p:nvSpPr>
              <p:spPr>
                <a:xfrm>
                  <a:off x="7501199" y="4909843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E36D2A9-4853-B508-D31E-1F05E4E44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1199" y="4909843"/>
                  <a:ext cx="277224" cy="523220"/>
                </a:xfrm>
                <a:prstGeom prst="rect">
                  <a:avLst/>
                </a:prstGeom>
                <a:blipFill>
                  <a:blip r:embed="rId15"/>
                  <a:stretch>
                    <a:fillRect r="-22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86795E7-B9C7-2700-51A6-C071AE733DD2}"/>
                    </a:ext>
                  </a:extLst>
                </p:cNvPr>
                <p:cNvSpPr txBox="1"/>
                <p:nvPr/>
              </p:nvSpPr>
              <p:spPr>
                <a:xfrm>
                  <a:off x="9740431" y="3153050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86795E7-B9C7-2700-51A6-C071AE733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431" y="3153050"/>
                  <a:ext cx="362165" cy="523220"/>
                </a:xfrm>
                <a:prstGeom prst="rect">
                  <a:avLst/>
                </a:prstGeom>
                <a:blipFill>
                  <a:blip r:embed="rId16"/>
                  <a:stretch>
                    <a:fillRect r="-1016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9438B5D-7D13-0EA8-CED4-B3C9427825B3}"/>
                    </a:ext>
                  </a:extLst>
                </p:cNvPr>
                <p:cNvSpPr txBox="1"/>
                <p:nvPr/>
              </p:nvSpPr>
              <p:spPr>
                <a:xfrm>
                  <a:off x="6794232" y="5917670"/>
                  <a:ext cx="48544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9438B5D-7D13-0EA8-CED4-B3C942782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4232" y="5917670"/>
                  <a:ext cx="485448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1254159-28B0-E299-4B3E-F030A92B86EE}"/>
                    </a:ext>
                  </a:extLst>
                </p:cNvPr>
                <p:cNvSpPr txBox="1"/>
                <p:nvPr/>
              </p:nvSpPr>
              <p:spPr>
                <a:xfrm>
                  <a:off x="9794889" y="5459926"/>
                  <a:ext cx="38533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1254159-28B0-E299-4B3E-F030A92B86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4889" y="5459926"/>
                  <a:ext cx="385336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55EDCE8-B307-8215-4676-BA0C813E2B22}"/>
                    </a:ext>
                  </a:extLst>
                </p:cNvPr>
                <p:cNvSpPr txBox="1"/>
                <p:nvPr/>
              </p:nvSpPr>
              <p:spPr>
                <a:xfrm>
                  <a:off x="8087581" y="6013000"/>
                  <a:ext cx="3154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55EDCE8-B307-8215-4676-BA0C813E2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7581" y="6013000"/>
                  <a:ext cx="315469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11B2884-3CD5-FC55-5DFA-2F94A8D98D24}"/>
                    </a:ext>
                  </a:extLst>
                </p:cNvPr>
                <p:cNvSpPr txBox="1"/>
                <p:nvPr/>
              </p:nvSpPr>
              <p:spPr>
                <a:xfrm>
                  <a:off x="9240746" y="4930765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11B2884-3CD5-FC55-5DFA-2F94A8D98D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0746" y="4930765"/>
                  <a:ext cx="420187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027C516-5B0E-CB01-E556-3C754E831FBE}"/>
                    </a:ext>
                  </a:extLst>
                </p:cNvPr>
                <p:cNvSpPr txBox="1"/>
                <p:nvPr/>
              </p:nvSpPr>
              <p:spPr>
                <a:xfrm>
                  <a:off x="9248768" y="3760482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027C516-5B0E-CB01-E556-3C754E831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8768" y="3760482"/>
                  <a:ext cx="420187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3B83D1-B87C-2AD0-467D-1D06974A7D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Method:7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3B83D1-B87C-2AD0-467D-1D06974A7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1A8B773-7272-63FC-1FC2-49CBF565DD41}"/>
              </a:ext>
            </a:extLst>
          </p:cNvPr>
          <p:cNvGrpSpPr/>
          <p:nvPr/>
        </p:nvGrpSpPr>
        <p:grpSpPr>
          <a:xfrm>
            <a:off x="1248551" y="3133368"/>
            <a:ext cx="4269493" cy="3389961"/>
            <a:chOff x="1248551" y="3133368"/>
            <a:chExt cx="4269493" cy="3389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4623B83-FAA8-D06A-0062-D7CD811BA269}"/>
                    </a:ext>
                  </a:extLst>
                </p:cNvPr>
                <p:cNvSpPr txBox="1"/>
                <p:nvPr/>
              </p:nvSpPr>
              <p:spPr>
                <a:xfrm>
                  <a:off x="1248551" y="4817721"/>
                  <a:ext cx="95444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4623B83-FAA8-D06A-0062-D7CD811BA2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551" y="4817721"/>
                  <a:ext cx="954440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eft Bracket 6">
              <a:extLst>
                <a:ext uri="{FF2B5EF4-FFF2-40B4-BE49-F238E27FC236}">
                  <a16:creationId xmlns:a16="http://schemas.microsoft.com/office/drawing/2014/main" id="{E32595BF-6AA1-EF95-D07F-A0CC2E9443C9}"/>
                </a:ext>
              </a:extLst>
            </p:cNvPr>
            <p:cNvSpPr/>
            <p:nvPr/>
          </p:nvSpPr>
          <p:spPr>
            <a:xfrm>
              <a:off x="2608957" y="3723189"/>
              <a:ext cx="277225" cy="2793809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b="1">
                <a:solidFill>
                  <a:srgbClr val="00B050"/>
                </a:solidFill>
              </a:endParaRPr>
            </a:p>
          </p:txBody>
        </p:sp>
        <p:sp>
          <p:nvSpPr>
            <p:cNvPr id="8" name="Left Bracket 7">
              <a:extLst>
                <a:ext uri="{FF2B5EF4-FFF2-40B4-BE49-F238E27FC236}">
                  <a16:creationId xmlns:a16="http://schemas.microsoft.com/office/drawing/2014/main" id="{FA76D7ED-DEE6-4965-B1DD-4EFB5212BE28}"/>
                </a:ext>
              </a:extLst>
            </p:cNvPr>
            <p:cNvSpPr/>
            <p:nvPr/>
          </p:nvSpPr>
          <p:spPr>
            <a:xfrm rot="10800000">
              <a:off x="5244183" y="3729520"/>
              <a:ext cx="273861" cy="2793809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b="1" dirty="0">
                <a:solidFill>
                  <a:srgbClr val="00B05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FF438CF-C8D8-757D-D323-D77569109901}"/>
                    </a:ext>
                  </a:extLst>
                </p:cNvPr>
                <p:cNvSpPr txBox="1"/>
                <p:nvPr/>
              </p:nvSpPr>
              <p:spPr>
                <a:xfrm>
                  <a:off x="2045616" y="3674614"/>
                  <a:ext cx="48307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FF438CF-C8D8-757D-D323-D77569109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5616" y="3674614"/>
                  <a:ext cx="483076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764F0C-DED2-E782-3F72-FEAFA5354BF8}"/>
                    </a:ext>
                  </a:extLst>
                </p:cNvPr>
                <p:cNvSpPr txBox="1"/>
                <p:nvPr/>
              </p:nvSpPr>
              <p:spPr>
                <a:xfrm>
                  <a:off x="2039538" y="4233934"/>
                  <a:ext cx="4841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764F0C-DED2-E782-3F72-FEAFA5354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9538" y="4233934"/>
                  <a:ext cx="484179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E52A9C5-7E71-FE74-772A-2A21FD2EFE58}"/>
                    </a:ext>
                  </a:extLst>
                </p:cNvPr>
                <p:cNvSpPr txBox="1"/>
                <p:nvPr/>
              </p:nvSpPr>
              <p:spPr>
                <a:xfrm>
                  <a:off x="2039539" y="4813959"/>
                  <a:ext cx="4841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E52A9C5-7E71-FE74-772A-2A21FD2EFE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9539" y="4813959"/>
                  <a:ext cx="484179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DC4BDCE-2228-DE9D-4237-E36E771A7C4C}"/>
                    </a:ext>
                  </a:extLst>
                </p:cNvPr>
                <p:cNvSpPr txBox="1"/>
                <p:nvPr/>
              </p:nvSpPr>
              <p:spPr>
                <a:xfrm>
                  <a:off x="2662997" y="3139402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DC4BDCE-2228-DE9D-4237-E36E771A7C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2997" y="3139402"/>
                  <a:ext cx="362165" cy="523220"/>
                </a:xfrm>
                <a:prstGeom prst="rect">
                  <a:avLst/>
                </a:prstGeom>
                <a:blipFill>
                  <a:blip r:embed="rId27"/>
                  <a:stretch>
                    <a:fillRect r="-847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65E65FE-2E2A-643E-FC0B-6CA178B18D3E}"/>
                    </a:ext>
                  </a:extLst>
                </p:cNvPr>
                <p:cNvSpPr txBox="1"/>
                <p:nvPr/>
              </p:nvSpPr>
              <p:spPr>
                <a:xfrm>
                  <a:off x="3253646" y="3139402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65E65FE-2E2A-643E-FC0B-6CA178B18D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3646" y="3139402"/>
                  <a:ext cx="362165" cy="523220"/>
                </a:xfrm>
                <a:prstGeom prst="rect">
                  <a:avLst/>
                </a:prstGeom>
                <a:blipFill>
                  <a:blip r:embed="rId28"/>
                  <a:stretch>
                    <a:fillRect r="-1016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2B9B51D-198C-E369-E8DE-D8B85BAF75AD}"/>
                    </a:ext>
                  </a:extLst>
                </p:cNvPr>
                <p:cNvSpPr txBox="1"/>
                <p:nvPr/>
              </p:nvSpPr>
              <p:spPr>
                <a:xfrm>
                  <a:off x="3841864" y="3139402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2B9B51D-198C-E369-E8DE-D8B85BAF75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1864" y="3139402"/>
                  <a:ext cx="362165" cy="523220"/>
                </a:xfrm>
                <a:prstGeom prst="rect">
                  <a:avLst/>
                </a:prstGeom>
                <a:blipFill>
                  <a:blip r:embed="rId29"/>
                  <a:stretch>
                    <a:fillRect r="-8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D1EF67-4BAC-8882-8413-321C1B8609F9}"/>
                    </a:ext>
                  </a:extLst>
                </p:cNvPr>
                <p:cNvSpPr txBox="1"/>
                <p:nvPr/>
              </p:nvSpPr>
              <p:spPr>
                <a:xfrm>
                  <a:off x="4430082" y="3133368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D1EF67-4BAC-8882-8413-321C1B860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0082" y="3133368"/>
                  <a:ext cx="362165" cy="523220"/>
                </a:xfrm>
                <a:prstGeom prst="rect">
                  <a:avLst/>
                </a:prstGeom>
                <a:blipFill>
                  <a:blip r:embed="rId30"/>
                  <a:stretch>
                    <a:fillRect r="-1355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CBBE81-3B51-C75D-B4F9-2BA94DF21A81}"/>
                    </a:ext>
                  </a:extLst>
                </p:cNvPr>
                <p:cNvSpPr txBox="1"/>
                <p:nvPr/>
              </p:nvSpPr>
              <p:spPr>
                <a:xfrm>
                  <a:off x="2044513" y="5344703"/>
                  <a:ext cx="4841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CBBE81-3B51-C75D-B4F9-2BA94DF21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513" y="5344703"/>
                  <a:ext cx="484179" cy="52322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857CA74-E773-7DB8-6B29-E017FA494A5D}"/>
                    </a:ext>
                  </a:extLst>
                </p:cNvPr>
                <p:cNvSpPr txBox="1"/>
                <p:nvPr/>
              </p:nvSpPr>
              <p:spPr>
                <a:xfrm>
                  <a:off x="2769733" y="3767854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857CA74-E773-7DB8-6B29-E017FA494A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9733" y="3767854"/>
                  <a:ext cx="254844" cy="523220"/>
                </a:xfrm>
                <a:prstGeom prst="rect">
                  <a:avLst/>
                </a:prstGeom>
                <a:blipFill>
                  <a:blip r:embed="rId32"/>
                  <a:stretch>
                    <a:fillRect r="-119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102454A-4BD8-8D70-7C87-0A177B136872}"/>
                    </a:ext>
                  </a:extLst>
                </p:cNvPr>
                <p:cNvSpPr txBox="1"/>
                <p:nvPr/>
              </p:nvSpPr>
              <p:spPr>
                <a:xfrm>
                  <a:off x="3366082" y="4318788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102454A-4BD8-8D70-7C87-0A177B1368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6082" y="4318788"/>
                  <a:ext cx="254844" cy="523220"/>
                </a:xfrm>
                <a:prstGeom prst="rect">
                  <a:avLst/>
                </a:prstGeom>
                <a:blipFill>
                  <a:blip r:embed="rId33"/>
                  <a:stretch>
                    <a:fillRect r="-119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17DE47D-B243-9F4D-CEE2-31659A78C59C}"/>
                    </a:ext>
                  </a:extLst>
                </p:cNvPr>
                <p:cNvSpPr txBox="1"/>
                <p:nvPr/>
              </p:nvSpPr>
              <p:spPr>
                <a:xfrm>
                  <a:off x="3939343" y="4894090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17DE47D-B243-9F4D-CEE2-31659A78C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9343" y="4894090"/>
                  <a:ext cx="254844" cy="523220"/>
                </a:xfrm>
                <a:prstGeom prst="rect">
                  <a:avLst/>
                </a:prstGeom>
                <a:blipFill>
                  <a:blip r:embed="rId34"/>
                  <a:stretch>
                    <a:fillRect r="-119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C6ED701-991B-6229-439C-3390F07EFCD1}"/>
                    </a:ext>
                  </a:extLst>
                </p:cNvPr>
                <p:cNvSpPr txBox="1"/>
                <p:nvPr/>
              </p:nvSpPr>
              <p:spPr>
                <a:xfrm>
                  <a:off x="4525527" y="5425524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C6ED701-991B-6229-439C-3390F07EFC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527" y="5425524"/>
                  <a:ext cx="254844" cy="523220"/>
                </a:xfrm>
                <a:prstGeom prst="rect">
                  <a:avLst/>
                </a:prstGeom>
                <a:blipFill>
                  <a:blip r:embed="rId35"/>
                  <a:stretch>
                    <a:fillRect r="-119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16774C7-E1E1-21A8-1BE6-5126A4499CF8}"/>
                    </a:ext>
                  </a:extLst>
                </p:cNvPr>
                <p:cNvSpPr txBox="1"/>
                <p:nvPr/>
              </p:nvSpPr>
              <p:spPr>
                <a:xfrm>
                  <a:off x="4524276" y="4306617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16774C7-E1E1-21A8-1BE6-5126A4499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4276" y="4306617"/>
                  <a:ext cx="254844" cy="523220"/>
                </a:xfrm>
                <a:prstGeom prst="rect">
                  <a:avLst/>
                </a:prstGeom>
                <a:blipFill>
                  <a:blip r:embed="rId36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5336E24-A6B8-A5F3-73DC-A5A6EF44FDC9}"/>
                    </a:ext>
                  </a:extLst>
                </p:cNvPr>
                <p:cNvSpPr txBox="1"/>
                <p:nvPr/>
              </p:nvSpPr>
              <p:spPr>
                <a:xfrm>
                  <a:off x="3373660" y="5420118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5336E24-A6B8-A5F3-73DC-A5A6EF44F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660" y="5420118"/>
                  <a:ext cx="254844" cy="523220"/>
                </a:xfrm>
                <a:prstGeom prst="rect">
                  <a:avLst/>
                </a:prstGeom>
                <a:blipFill>
                  <a:blip r:embed="rId37"/>
                  <a:stretch>
                    <a:fillRect r="-119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DD2EF96-725A-9591-1CB4-C01CE276AFBE}"/>
                    </a:ext>
                  </a:extLst>
                </p:cNvPr>
                <p:cNvSpPr txBox="1"/>
                <p:nvPr/>
              </p:nvSpPr>
              <p:spPr>
                <a:xfrm>
                  <a:off x="3342248" y="3755707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DD2EF96-725A-9591-1CB4-C01CE276A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2248" y="3755707"/>
                  <a:ext cx="277224" cy="523220"/>
                </a:xfrm>
                <a:prstGeom prst="rect">
                  <a:avLst/>
                </a:prstGeom>
                <a:blipFill>
                  <a:blip r:embed="rId38"/>
                  <a:stretch>
                    <a:fillRect r="-217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B0B0A84-1073-5642-7DA0-2CC8EB82F35F}"/>
                    </a:ext>
                  </a:extLst>
                </p:cNvPr>
                <p:cNvSpPr txBox="1"/>
                <p:nvPr/>
              </p:nvSpPr>
              <p:spPr>
                <a:xfrm>
                  <a:off x="3928153" y="3750536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B0B0A84-1073-5642-7DA0-2CC8EB82F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8153" y="3750536"/>
                  <a:ext cx="277224" cy="523220"/>
                </a:xfrm>
                <a:prstGeom prst="rect">
                  <a:avLst/>
                </a:prstGeom>
                <a:blipFill>
                  <a:blip r:embed="rId39"/>
                  <a:stretch>
                    <a:fillRect r="-217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35813F7-599F-45CE-4B74-D986ABE16726}"/>
                    </a:ext>
                  </a:extLst>
                </p:cNvPr>
                <p:cNvSpPr txBox="1"/>
                <p:nvPr/>
              </p:nvSpPr>
              <p:spPr>
                <a:xfrm>
                  <a:off x="4524278" y="3771706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35813F7-599F-45CE-4B74-D986ABE16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4278" y="3771706"/>
                  <a:ext cx="277224" cy="523220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950F017-0461-FCBA-3DE0-D6F589603A81}"/>
                    </a:ext>
                  </a:extLst>
                </p:cNvPr>
                <p:cNvSpPr txBox="1"/>
                <p:nvPr/>
              </p:nvSpPr>
              <p:spPr>
                <a:xfrm>
                  <a:off x="2765554" y="4314637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950F017-0461-FCBA-3DE0-D6F589603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5554" y="4314637"/>
                  <a:ext cx="277224" cy="523220"/>
                </a:xfrm>
                <a:prstGeom prst="rect">
                  <a:avLst/>
                </a:prstGeom>
                <a:blipFill>
                  <a:blip r:embed="rId41"/>
                  <a:stretch>
                    <a:fillRect r="-22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936410C-D8C8-DAA7-600F-4626FA38B763}"/>
                    </a:ext>
                  </a:extLst>
                </p:cNvPr>
                <p:cNvSpPr txBox="1"/>
                <p:nvPr/>
              </p:nvSpPr>
              <p:spPr>
                <a:xfrm>
                  <a:off x="2765554" y="4896195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936410C-D8C8-DAA7-600F-4626FA38B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5554" y="4896195"/>
                  <a:ext cx="277224" cy="523220"/>
                </a:xfrm>
                <a:prstGeom prst="rect">
                  <a:avLst/>
                </a:prstGeom>
                <a:blipFill>
                  <a:blip r:embed="rId42"/>
                  <a:stretch>
                    <a:fillRect r="-22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CA8F005-D665-B51E-13E6-B52D32DBB7C6}"/>
                    </a:ext>
                  </a:extLst>
                </p:cNvPr>
                <p:cNvSpPr txBox="1"/>
                <p:nvPr/>
              </p:nvSpPr>
              <p:spPr>
                <a:xfrm>
                  <a:off x="3363010" y="4887088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CA8F005-D665-B51E-13E6-B52D32DBB7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3010" y="4887088"/>
                  <a:ext cx="277224" cy="523220"/>
                </a:xfrm>
                <a:prstGeom prst="rect">
                  <a:avLst/>
                </a:prstGeom>
                <a:blipFill>
                  <a:blip r:embed="rId43"/>
                  <a:stretch>
                    <a:fillRect r="-22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8B29258-0AEE-AD3F-44CF-F17D78E1244F}"/>
                    </a:ext>
                  </a:extLst>
                </p:cNvPr>
                <p:cNvSpPr txBox="1"/>
                <p:nvPr/>
              </p:nvSpPr>
              <p:spPr>
                <a:xfrm>
                  <a:off x="3939525" y="4314192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8B29258-0AEE-AD3F-44CF-F17D78E124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9525" y="4314192"/>
                  <a:ext cx="277224" cy="523220"/>
                </a:xfrm>
                <a:prstGeom prst="rect">
                  <a:avLst/>
                </a:prstGeom>
                <a:blipFill>
                  <a:blip r:embed="rId44"/>
                  <a:stretch>
                    <a:fillRect r="-217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EB46DF1-C327-0B23-9B0F-A6C6A2D986DE}"/>
                    </a:ext>
                  </a:extLst>
                </p:cNvPr>
                <p:cNvSpPr txBox="1"/>
                <p:nvPr/>
              </p:nvSpPr>
              <p:spPr>
                <a:xfrm>
                  <a:off x="4514624" y="4887088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EB46DF1-C327-0B23-9B0F-A6C6A2D98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4624" y="4887088"/>
                  <a:ext cx="277224" cy="523220"/>
                </a:xfrm>
                <a:prstGeom prst="rect">
                  <a:avLst/>
                </a:prstGeom>
                <a:blipFill>
                  <a:blip r:embed="rId45"/>
                  <a:stretch>
                    <a:fillRect r="-22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3D6268E-9ADC-9591-E273-2EFD1673D4C2}"/>
                    </a:ext>
                  </a:extLst>
                </p:cNvPr>
                <p:cNvSpPr txBox="1"/>
                <p:nvPr/>
              </p:nvSpPr>
              <p:spPr>
                <a:xfrm>
                  <a:off x="2770085" y="5432609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3D6268E-9ADC-9591-E273-2EFD1673D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0085" y="5432609"/>
                  <a:ext cx="277224" cy="523220"/>
                </a:xfrm>
                <a:prstGeom prst="rect">
                  <a:avLst/>
                </a:prstGeom>
                <a:blipFill>
                  <a:blip r:embed="rId46"/>
                  <a:stretch>
                    <a:fillRect r="-217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044A29C-22EC-F3A0-68F0-FFD4B1786FAB}"/>
                    </a:ext>
                  </a:extLst>
                </p:cNvPr>
                <p:cNvSpPr txBox="1"/>
                <p:nvPr/>
              </p:nvSpPr>
              <p:spPr>
                <a:xfrm>
                  <a:off x="3939036" y="5410602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044A29C-22EC-F3A0-68F0-FFD4B1786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9036" y="5410602"/>
                  <a:ext cx="277224" cy="523220"/>
                </a:xfrm>
                <a:prstGeom prst="rect">
                  <a:avLst/>
                </a:prstGeom>
                <a:blipFill>
                  <a:blip r:embed="rId47"/>
                  <a:stretch>
                    <a:fillRect r="-217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A4B123-78A4-A39A-97CA-D9BEA0C45B82}"/>
                    </a:ext>
                  </a:extLst>
                </p:cNvPr>
                <p:cNvSpPr txBox="1"/>
                <p:nvPr/>
              </p:nvSpPr>
              <p:spPr>
                <a:xfrm>
                  <a:off x="5004787" y="3139402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A4B123-78A4-A39A-97CA-D9BEA0C45B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787" y="3139402"/>
                  <a:ext cx="362165" cy="523220"/>
                </a:xfrm>
                <a:prstGeom prst="rect">
                  <a:avLst/>
                </a:prstGeom>
                <a:blipFill>
                  <a:blip r:embed="rId48"/>
                  <a:stretch>
                    <a:fillRect r="-1016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4B2C8C-5E67-4885-36F1-89DF119332B0}"/>
                    </a:ext>
                  </a:extLst>
                </p:cNvPr>
                <p:cNvSpPr txBox="1"/>
                <p:nvPr/>
              </p:nvSpPr>
              <p:spPr>
                <a:xfrm>
                  <a:off x="2039537" y="5913547"/>
                  <a:ext cx="48544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4B2C8C-5E67-4885-36F1-89DF119332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9537" y="5913547"/>
                  <a:ext cx="485448" cy="523220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1155DD3-77A4-28D8-5F3D-C9A6F481A25B}"/>
                    </a:ext>
                  </a:extLst>
                </p:cNvPr>
                <p:cNvSpPr txBox="1"/>
                <p:nvPr/>
              </p:nvSpPr>
              <p:spPr>
                <a:xfrm>
                  <a:off x="5059245" y="5418982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1155DD3-77A4-28D8-5F3D-C9A6F481A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9245" y="5418982"/>
                  <a:ext cx="254844" cy="523220"/>
                </a:xfrm>
                <a:prstGeom prst="rect">
                  <a:avLst/>
                </a:prstGeom>
                <a:blipFill>
                  <a:blip r:embed="rId50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4EBAFC0-2017-319B-57E2-53866612C219}"/>
                    </a:ext>
                  </a:extLst>
                </p:cNvPr>
                <p:cNvSpPr txBox="1"/>
                <p:nvPr/>
              </p:nvSpPr>
              <p:spPr>
                <a:xfrm>
                  <a:off x="5057994" y="4300075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4EBAFC0-2017-319B-57E2-53866612C2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7994" y="4300075"/>
                  <a:ext cx="254844" cy="523220"/>
                </a:xfrm>
                <a:prstGeom prst="rect">
                  <a:avLst/>
                </a:prstGeom>
                <a:blipFill>
                  <a:blip r:embed="rId51"/>
                  <a:stretch>
                    <a:fillRect r="-119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D30A9D8-EEA3-8386-71F1-E2FC3A8D2D57}"/>
                    </a:ext>
                  </a:extLst>
                </p:cNvPr>
                <p:cNvSpPr txBox="1"/>
                <p:nvPr/>
              </p:nvSpPr>
              <p:spPr>
                <a:xfrm>
                  <a:off x="5040433" y="3765164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D30A9D8-EEA3-8386-71F1-E2FC3A8D2D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0433" y="3765164"/>
                  <a:ext cx="277224" cy="523220"/>
                </a:xfrm>
                <a:prstGeom prst="rect">
                  <a:avLst/>
                </a:prstGeom>
                <a:blipFill>
                  <a:blip r:embed="rId52"/>
                  <a:stretch>
                    <a:fillRect r="-444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5E67450-949C-A943-78FD-9DCE9F40EDA5}"/>
                    </a:ext>
                  </a:extLst>
                </p:cNvPr>
                <p:cNvSpPr txBox="1"/>
                <p:nvPr/>
              </p:nvSpPr>
              <p:spPr>
                <a:xfrm>
                  <a:off x="5048341" y="4880545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5E67450-949C-A943-78FD-9DCE9F40E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341" y="4880545"/>
                  <a:ext cx="277224" cy="523220"/>
                </a:xfrm>
                <a:prstGeom prst="rect">
                  <a:avLst/>
                </a:prstGeom>
                <a:blipFill>
                  <a:blip r:embed="rId53"/>
                  <a:stretch>
                    <a:fillRect r="-217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D6313C2-EBE5-5E8C-10CA-00D1333C923A}"/>
                    </a:ext>
                  </a:extLst>
                </p:cNvPr>
                <p:cNvSpPr txBox="1"/>
                <p:nvPr/>
              </p:nvSpPr>
              <p:spPr>
                <a:xfrm>
                  <a:off x="4520722" y="5976258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D6313C2-EBE5-5E8C-10CA-00D1333C92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0722" y="5976258"/>
                  <a:ext cx="254844" cy="523220"/>
                </a:xfrm>
                <a:prstGeom prst="rect">
                  <a:avLst/>
                </a:prstGeom>
                <a:blipFill>
                  <a:blip r:embed="rId54"/>
                  <a:stretch>
                    <a:fillRect r="-121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63E768-F34F-BFC5-A447-D88041217A79}"/>
                    </a:ext>
                  </a:extLst>
                </p:cNvPr>
                <p:cNvSpPr txBox="1"/>
                <p:nvPr/>
              </p:nvSpPr>
              <p:spPr>
                <a:xfrm>
                  <a:off x="3368855" y="5970852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63E768-F34F-BFC5-A447-D88041217A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8855" y="5970852"/>
                  <a:ext cx="254844" cy="523220"/>
                </a:xfrm>
                <a:prstGeom prst="rect">
                  <a:avLst/>
                </a:prstGeom>
                <a:blipFill>
                  <a:blip r:embed="rId55"/>
                  <a:stretch>
                    <a:fillRect r="-121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80B56DC-2A5A-8FE3-FA7F-A7E2E633E2EA}"/>
                    </a:ext>
                  </a:extLst>
                </p:cNvPr>
                <p:cNvSpPr txBox="1"/>
                <p:nvPr/>
              </p:nvSpPr>
              <p:spPr>
                <a:xfrm>
                  <a:off x="2765279" y="5983344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80B56DC-2A5A-8FE3-FA7F-A7E2E633E2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5279" y="5983344"/>
                  <a:ext cx="277224" cy="523220"/>
                </a:xfrm>
                <a:prstGeom prst="rect">
                  <a:avLst/>
                </a:prstGeom>
                <a:blipFill>
                  <a:blip r:embed="rId56"/>
                  <a:stretch>
                    <a:fillRect r="-22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50B9CD6-3383-0389-88EA-172FE790D749}"/>
                    </a:ext>
                  </a:extLst>
                </p:cNvPr>
                <p:cNvSpPr txBox="1"/>
                <p:nvPr/>
              </p:nvSpPr>
              <p:spPr>
                <a:xfrm>
                  <a:off x="3934230" y="5988631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50B9CD6-3383-0389-88EA-172FE790D7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4230" y="5988631"/>
                  <a:ext cx="277224" cy="523220"/>
                </a:xfrm>
                <a:prstGeom prst="rect">
                  <a:avLst/>
                </a:prstGeom>
                <a:blipFill>
                  <a:blip r:embed="rId57"/>
                  <a:stretch>
                    <a:fillRect r="-217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0ADB358-93CF-C2EB-0F0F-2125A7F93A07}"/>
                    </a:ext>
                  </a:extLst>
                </p:cNvPr>
                <p:cNvSpPr txBox="1"/>
                <p:nvPr/>
              </p:nvSpPr>
              <p:spPr>
                <a:xfrm>
                  <a:off x="5054439" y="5983363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0ADB358-93CF-C2EB-0F0F-2125A7F93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4439" y="5983363"/>
                  <a:ext cx="254844" cy="523220"/>
                </a:xfrm>
                <a:prstGeom prst="rect">
                  <a:avLst/>
                </a:prstGeom>
                <a:blipFill>
                  <a:blip r:embed="rId58"/>
                  <a:stretch>
                    <a:fillRect r="-119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8E5ACF5-3105-CBAC-DA82-3DB8B5F74CBD}"/>
                  </a:ext>
                </a:extLst>
              </p:cNvPr>
              <p:cNvSpPr txBox="1"/>
              <p:nvPr/>
            </p:nvSpPr>
            <p:spPr>
              <a:xfrm>
                <a:off x="7505378" y="3761030"/>
                <a:ext cx="254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8E5ACF5-3105-CBAC-DA82-3DB8B5F74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378" y="3761030"/>
                <a:ext cx="254844" cy="523220"/>
              </a:xfrm>
              <a:prstGeom prst="rect">
                <a:avLst/>
              </a:prstGeom>
              <a:blipFill>
                <a:blip r:embed="rId5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B95E1B9-B745-E5C9-D1AE-2545063E8514}"/>
                  </a:ext>
                </a:extLst>
              </p:cNvPr>
              <p:cNvSpPr txBox="1"/>
              <p:nvPr/>
            </p:nvSpPr>
            <p:spPr>
              <a:xfrm>
                <a:off x="8083733" y="4340780"/>
                <a:ext cx="3162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B95E1B9-B745-E5C9-D1AE-2545063E8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733" y="4340780"/>
                <a:ext cx="316233" cy="523220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97674EA-321A-1EB2-F972-5B684056A8FB}"/>
                  </a:ext>
                </a:extLst>
              </p:cNvPr>
              <p:cNvSpPr txBox="1"/>
              <p:nvPr/>
            </p:nvSpPr>
            <p:spPr>
              <a:xfrm>
                <a:off x="8649515" y="4923037"/>
                <a:ext cx="3899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97674EA-321A-1EB2-F972-5B684056A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515" y="4923037"/>
                <a:ext cx="389902" cy="523220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B6C3A10-54B9-BEBA-47AC-C995150AD2C5}"/>
                  </a:ext>
                </a:extLst>
              </p:cNvPr>
              <p:cNvSpPr txBox="1"/>
              <p:nvPr/>
            </p:nvSpPr>
            <p:spPr>
              <a:xfrm>
                <a:off x="9261171" y="5459644"/>
                <a:ext cx="3609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B6C3A10-54B9-BEBA-47AC-C995150AD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171" y="5459644"/>
                <a:ext cx="360913" cy="523220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40F20CF-0D7D-E39E-CABD-D452D54865AB}"/>
                  </a:ext>
                </a:extLst>
              </p:cNvPr>
              <p:cNvSpPr txBox="1"/>
              <p:nvPr/>
            </p:nvSpPr>
            <p:spPr>
              <a:xfrm>
                <a:off x="8082620" y="5453038"/>
                <a:ext cx="3621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40F20CF-0D7D-E39E-CABD-D452D5486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620" y="5453038"/>
                <a:ext cx="362164" cy="523220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0CC3BCD-83FF-1F08-9759-F1CE815D4FB2}"/>
                  </a:ext>
                </a:extLst>
              </p:cNvPr>
              <p:cNvSpPr txBox="1"/>
              <p:nvPr/>
            </p:nvSpPr>
            <p:spPr>
              <a:xfrm>
                <a:off x="8663798" y="3764184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0CC3BCD-83FF-1F08-9759-F1CE815D4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798" y="3764184"/>
                <a:ext cx="277224" cy="523220"/>
              </a:xfrm>
              <a:prstGeom prst="rect">
                <a:avLst/>
              </a:prstGeom>
              <a:blipFill>
                <a:blip r:embed="rId64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92CE95-2564-BC99-D663-CD93B0702B4C}"/>
                  </a:ext>
                </a:extLst>
              </p:cNvPr>
              <p:cNvSpPr txBox="1"/>
              <p:nvPr/>
            </p:nvSpPr>
            <p:spPr>
              <a:xfrm>
                <a:off x="7501199" y="4328285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92CE95-2564-BC99-D663-CD93B070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199" y="4328285"/>
                <a:ext cx="277224" cy="523220"/>
              </a:xfrm>
              <a:prstGeom prst="rect">
                <a:avLst/>
              </a:prstGeom>
              <a:blipFill>
                <a:blip r:embed="rId65"/>
                <a:stretch>
                  <a:fillRect r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BB3BCF-5365-E51E-0931-BCA475D278EE}"/>
                  </a:ext>
                </a:extLst>
              </p:cNvPr>
              <p:cNvSpPr txBox="1"/>
              <p:nvPr/>
            </p:nvSpPr>
            <p:spPr>
              <a:xfrm>
                <a:off x="8656959" y="4347143"/>
                <a:ext cx="3307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BB3BCF-5365-E51E-0931-BCA475D27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959" y="4347143"/>
                <a:ext cx="330711" cy="523220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6176735-9412-A335-2360-F5A2DDBCA8B9}"/>
                  </a:ext>
                </a:extLst>
              </p:cNvPr>
              <p:cNvSpPr txBox="1"/>
              <p:nvPr/>
            </p:nvSpPr>
            <p:spPr>
              <a:xfrm>
                <a:off x="7505730" y="5446257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6176735-9412-A335-2360-F5A2DDBCA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730" y="5446257"/>
                <a:ext cx="277224" cy="523220"/>
              </a:xfrm>
              <a:prstGeom prst="rect">
                <a:avLst/>
              </a:prstGeom>
              <a:blipFill>
                <a:blip r:embed="rId67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90AD7EC-3F0A-947E-E546-721F80578444}"/>
                  </a:ext>
                </a:extLst>
              </p:cNvPr>
              <p:cNvSpPr txBox="1"/>
              <p:nvPr/>
            </p:nvSpPr>
            <p:spPr>
              <a:xfrm>
                <a:off x="8644895" y="5456522"/>
                <a:ext cx="3434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90AD7EC-3F0A-947E-E546-721F80578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895" y="5456522"/>
                <a:ext cx="343481" cy="523220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6A4B150-647F-671A-E835-A35D7C68D5D1}"/>
                  </a:ext>
                </a:extLst>
              </p:cNvPr>
              <p:cNvSpPr txBox="1"/>
              <p:nvPr/>
            </p:nvSpPr>
            <p:spPr>
              <a:xfrm>
                <a:off x="7500924" y="5996992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6A4B150-647F-671A-E835-A35D7C68D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924" y="5996992"/>
                <a:ext cx="277224" cy="523220"/>
              </a:xfrm>
              <a:prstGeom prst="rect">
                <a:avLst/>
              </a:prstGeom>
              <a:blipFill>
                <a:blip r:embed="rId69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AF3D495-F1FD-B20B-F4E5-65C90160A4ED}"/>
                  </a:ext>
                </a:extLst>
              </p:cNvPr>
              <p:cNvSpPr txBox="1"/>
              <p:nvPr/>
            </p:nvSpPr>
            <p:spPr>
              <a:xfrm>
                <a:off x="8644895" y="6025073"/>
                <a:ext cx="3621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AF3D495-F1FD-B20B-F4E5-65C90160A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895" y="6025073"/>
                <a:ext cx="362163" cy="523220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Oval 83">
            <a:extLst>
              <a:ext uri="{FF2B5EF4-FFF2-40B4-BE49-F238E27FC236}">
                <a16:creationId xmlns:a16="http://schemas.microsoft.com/office/drawing/2014/main" id="{229D2156-D754-656B-3186-67BE815028C8}"/>
              </a:ext>
            </a:extLst>
          </p:cNvPr>
          <p:cNvSpPr/>
          <p:nvPr/>
        </p:nvSpPr>
        <p:spPr>
          <a:xfrm>
            <a:off x="9769649" y="3825388"/>
            <a:ext cx="432000" cy="432000"/>
          </a:xfrm>
          <a:prstGeom prst="ellipse">
            <a:avLst/>
          </a:prstGeom>
          <a:noFill/>
          <a:ln w="76200">
            <a:solidFill>
              <a:srgbClr val="3D0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145F268-259E-D20C-99A7-AFCC510345D1}"/>
                  </a:ext>
                </a:extLst>
              </p:cNvPr>
              <p:cNvSpPr txBox="1"/>
              <p:nvPr/>
            </p:nvSpPr>
            <p:spPr>
              <a:xfrm>
                <a:off x="9789663" y="3774678"/>
                <a:ext cx="397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145F268-259E-D20C-99A7-AFCC51034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663" y="3774678"/>
                <a:ext cx="397760" cy="523220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F5DCAAC4-0405-22A6-DD0B-774A218DDFDA}"/>
              </a:ext>
            </a:extLst>
          </p:cNvPr>
          <p:cNvSpPr/>
          <p:nvPr/>
        </p:nvSpPr>
        <p:spPr>
          <a:xfrm>
            <a:off x="9776473" y="4370023"/>
            <a:ext cx="432000" cy="432000"/>
          </a:xfrm>
          <a:prstGeom prst="ellipse">
            <a:avLst/>
          </a:prstGeom>
          <a:noFill/>
          <a:ln w="76200">
            <a:solidFill>
              <a:srgbClr val="3D0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6ACD5ED-7922-BAC9-BF54-3D855C7F4FF5}"/>
                  </a:ext>
                </a:extLst>
              </p:cNvPr>
              <p:cNvSpPr txBox="1"/>
              <p:nvPr/>
            </p:nvSpPr>
            <p:spPr>
              <a:xfrm>
                <a:off x="9789663" y="4321958"/>
                <a:ext cx="397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6ACD5ED-7922-BAC9-BF54-3D855C7F4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663" y="4321958"/>
                <a:ext cx="397760" cy="523220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Oval 89">
            <a:extLst>
              <a:ext uri="{FF2B5EF4-FFF2-40B4-BE49-F238E27FC236}">
                <a16:creationId xmlns:a16="http://schemas.microsoft.com/office/drawing/2014/main" id="{44C86900-7C15-7ED7-D4DA-54FE9773811F}"/>
              </a:ext>
            </a:extLst>
          </p:cNvPr>
          <p:cNvSpPr/>
          <p:nvPr/>
        </p:nvSpPr>
        <p:spPr>
          <a:xfrm>
            <a:off x="9776869" y="4978308"/>
            <a:ext cx="432000" cy="432000"/>
          </a:xfrm>
          <a:prstGeom prst="ellipse">
            <a:avLst/>
          </a:prstGeom>
          <a:noFill/>
          <a:ln w="76200">
            <a:solidFill>
              <a:srgbClr val="3D0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2465D8C-6473-B38B-2BCC-EAB4E8CBBB91}"/>
                  </a:ext>
                </a:extLst>
              </p:cNvPr>
              <p:cNvSpPr txBox="1"/>
              <p:nvPr/>
            </p:nvSpPr>
            <p:spPr>
              <a:xfrm>
                <a:off x="9790597" y="4921167"/>
                <a:ext cx="397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2465D8C-6473-B38B-2BCC-EAB4E8CBB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597" y="4921167"/>
                <a:ext cx="397760" cy="523220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4F642FCE-37BF-5D77-6A62-CA6F573E4967}"/>
              </a:ext>
            </a:extLst>
          </p:cNvPr>
          <p:cNvSpPr/>
          <p:nvPr/>
        </p:nvSpPr>
        <p:spPr>
          <a:xfrm>
            <a:off x="9767703" y="6085906"/>
            <a:ext cx="432000" cy="432000"/>
          </a:xfrm>
          <a:prstGeom prst="ellipse">
            <a:avLst/>
          </a:prstGeom>
          <a:noFill/>
          <a:ln w="76200">
            <a:solidFill>
              <a:srgbClr val="3D0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8EDA5B8-E893-43E5-8FAE-93137DC82B03}"/>
                  </a:ext>
                </a:extLst>
              </p:cNvPr>
              <p:cNvSpPr txBox="1"/>
              <p:nvPr/>
            </p:nvSpPr>
            <p:spPr>
              <a:xfrm>
                <a:off x="9796208" y="6031584"/>
                <a:ext cx="397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8EDA5B8-E893-43E5-8FAE-93137DC82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6208" y="6031584"/>
                <a:ext cx="397760" cy="523220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B77D770-DBC1-31FF-D1DD-1C0C7006F34F}"/>
              </a:ext>
            </a:extLst>
          </p:cNvPr>
          <p:cNvGrpSpPr/>
          <p:nvPr/>
        </p:nvGrpSpPr>
        <p:grpSpPr>
          <a:xfrm>
            <a:off x="116962" y="627242"/>
            <a:ext cx="10447875" cy="2590892"/>
            <a:chOff x="116962" y="627242"/>
            <a:chExt cx="10447875" cy="25908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A119B0-FB3A-EE32-FA05-48A2CB8B72EF}"/>
                </a:ext>
              </a:extLst>
            </p:cNvPr>
            <p:cNvSpPr/>
            <p:nvPr/>
          </p:nvSpPr>
          <p:spPr>
            <a:xfrm>
              <a:off x="116962" y="775098"/>
              <a:ext cx="10447875" cy="2443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ontent Placeholder 4">
                  <a:extLst>
                    <a:ext uri="{FF2B5EF4-FFF2-40B4-BE49-F238E27FC236}">
                      <a16:creationId xmlns:a16="http://schemas.microsoft.com/office/drawing/2014/main" id="{2C78222C-A539-498A-8BC3-F3CD34637BF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7838" y="627242"/>
                  <a:ext cx="2236849" cy="67106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lang="en-IN" sz="2600" b="1" dirty="0">
                      <a:solidFill>
                        <a:srgbClr val="002060"/>
                      </a:solidFill>
                    </a:rPr>
                    <a:t>Compute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a14:m>
                  <a:endParaRPr lang="en-IN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Content Placeholder 4">
                  <a:extLst>
                    <a:ext uri="{FF2B5EF4-FFF2-40B4-BE49-F238E27FC236}">
                      <a16:creationId xmlns:a16="http://schemas.microsoft.com/office/drawing/2014/main" id="{2C78222C-A539-498A-8BC3-F3CD34637B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838" y="627242"/>
                  <a:ext cx="2236849" cy="671066"/>
                </a:xfrm>
                <a:prstGeom prst="rect">
                  <a:avLst/>
                </a:prstGeom>
                <a:blipFill>
                  <a:blip r:embed="rId75"/>
                  <a:stretch>
                    <a:fillRect l="-4360" b="-14545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4">
                <a:extLst>
                  <a:ext uri="{FF2B5EF4-FFF2-40B4-BE49-F238E27FC236}">
                    <a16:creationId xmlns:a16="http://schemas.microsoft.com/office/drawing/2014/main" id="{990B798F-5D49-2098-D08C-CF30D71020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8" y="1180922"/>
                <a:ext cx="4335319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Keep all </a:t>
                </a:r>
                <a14:m>
                  <m:oMath xmlns:m="http://schemas.openxmlformats.org/officeDocument/2006/math"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’s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97" name="Content Placeholder 4">
                <a:extLst>
                  <a:ext uri="{FF2B5EF4-FFF2-40B4-BE49-F238E27FC236}">
                    <a16:creationId xmlns:a16="http://schemas.microsoft.com/office/drawing/2014/main" id="{990B798F-5D49-2098-D08C-CF30D710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8" y="1180922"/>
                <a:ext cx="4335319" cy="523220"/>
              </a:xfrm>
              <a:prstGeom prst="rect">
                <a:avLst/>
              </a:prstGeom>
              <a:blipFill>
                <a:blip r:embed="rId76"/>
                <a:stretch>
                  <a:fillRect b="-2790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4">
                <a:extLst>
                  <a:ext uri="{FF2B5EF4-FFF2-40B4-BE49-F238E27FC236}">
                    <a16:creationId xmlns:a16="http://schemas.microsoft.com/office/drawing/2014/main" id="{F0F2F6FD-8518-A37C-5D53-A010643AD0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8" y="1628862"/>
                <a:ext cx="11085869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The location of non – zero entry in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IN" sz="2400" b="1" i="0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b="1" dirty="0">
                    <a:solidFill>
                      <a:srgbClr val="002060"/>
                    </a:solidFill>
                  </a:rPr>
                  <a:t> column</a:t>
                </a:r>
                <a:r>
                  <a:rPr lang="en-IN" sz="2400" dirty="0">
                    <a:solidFill>
                      <a:srgbClr val="002060"/>
                    </a:solidFill>
                  </a:rPr>
                  <a:t> is at row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400" b="1" i="0" baseline="300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𝐬𝐭</m:t>
                    </m:r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sSup>
                      <m:sSupPr>
                        <m:ctrlPr>
                          <a:rPr lang="en-IN" sz="24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400" b="1" i="0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𝐧𝐝</m:t>
                        </m:r>
                      </m:sup>
                    </m:sSup>
                    <m:r>
                      <m:rPr>
                        <m:nor/>
                      </m:rPr>
                      <a:rPr lang="en-IN" sz="2400" dirty="0">
                        <a:solidFill>
                          <a:srgbClr val="002060"/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en-IN" sz="2400" b="1" dirty="0" smtClean="0">
                        <a:solidFill>
                          <a:srgbClr val="002060"/>
                        </a:solidFill>
                      </a:rPr>
                      <m:t> </m:t>
                    </m:r>
                    <m:r>
                      <a:rPr lang="en-IN" sz="2400" b="1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sz="2400" b="1" i="0" baseline="300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𝐫𝐝</m:t>
                    </m:r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sz="2400" b="1" i="0" baseline="300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8" name="Content Placeholder 4">
                <a:extLst>
                  <a:ext uri="{FF2B5EF4-FFF2-40B4-BE49-F238E27FC236}">
                    <a16:creationId xmlns:a16="http://schemas.microsoft.com/office/drawing/2014/main" id="{F0F2F6FD-8518-A37C-5D53-A010643AD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8" y="1628862"/>
                <a:ext cx="11085869" cy="523220"/>
              </a:xfrm>
              <a:prstGeom prst="rect">
                <a:avLst/>
              </a:prstGeom>
              <a:blipFill>
                <a:blip r:embed="rId77"/>
                <a:stretch>
                  <a:fillRect b="-2907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4">
                <a:extLst>
                  <a:ext uri="{FF2B5EF4-FFF2-40B4-BE49-F238E27FC236}">
                    <a16:creationId xmlns:a16="http://schemas.microsoft.com/office/drawing/2014/main" id="{135085F5-950D-B427-6C10-48723B59F4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9" y="2137170"/>
                <a:ext cx="9096216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The location of non – zero entry in </a:t>
                </a:r>
                <a14:m>
                  <m:oMath xmlns:m="http://schemas.openxmlformats.org/officeDocument/2006/math">
                    <m:r>
                      <a:rPr lang="en-IN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IN" sz="2400" b="1" i="1" baseline="30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b="1" dirty="0">
                    <a:solidFill>
                      <a:srgbClr val="002060"/>
                    </a:solidFill>
                  </a:rPr>
                  <a:t> row</a:t>
                </a:r>
                <a:r>
                  <a:rPr lang="en-IN" sz="2400" dirty="0">
                    <a:solidFill>
                      <a:srgbClr val="002060"/>
                    </a:solidFill>
                  </a:rPr>
                  <a:t> is at column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sz="2400" b="1" i="0" baseline="3000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9" name="Content Placeholder 4">
                <a:extLst>
                  <a:ext uri="{FF2B5EF4-FFF2-40B4-BE49-F238E27FC236}">
                    <a16:creationId xmlns:a16="http://schemas.microsoft.com/office/drawing/2014/main" id="{135085F5-950D-B427-6C10-48723B59F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9" y="2137170"/>
                <a:ext cx="9096216" cy="523220"/>
              </a:xfrm>
              <a:prstGeom prst="rect">
                <a:avLst/>
              </a:prstGeom>
              <a:blipFill>
                <a:blip r:embed="rId78"/>
                <a:stretch>
                  <a:fillRect b="-2823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ontent Placeholder 4">
                <a:extLst>
                  <a:ext uri="{FF2B5EF4-FFF2-40B4-BE49-F238E27FC236}">
                    <a16:creationId xmlns:a16="http://schemas.microsoft.com/office/drawing/2014/main" id="{E23DEE66-DA91-8C9D-837A-C0EC13919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800" y="2614775"/>
                <a:ext cx="9158597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Make entry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in the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IN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IN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, if not.</a:t>
                </a:r>
              </a:p>
            </p:txBody>
          </p:sp>
        </mc:Choice>
        <mc:Fallback xmlns="">
          <p:sp>
            <p:nvSpPr>
              <p:cNvPr id="100" name="Content Placeholder 4">
                <a:extLst>
                  <a:ext uri="{FF2B5EF4-FFF2-40B4-BE49-F238E27FC236}">
                    <a16:creationId xmlns:a16="http://schemas.microsoft.com/office/drawing/2014/main" id="{E23DEE66-DA91-8C9D-837A-C0EC13919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800" y="2614775"/>
                <a:ext cx="9158597" cy="523220"/>
              </a:xfrm>
              <a:prstGeom prst="rect">
                <a:avLst/>
              </a:prstGeom>
              <a:blipFill>
                <a:blip r:embed="rId79"/>
                <a:stretch>
                  <a:fillRect b="-2790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Rectangle 101">
            <a:extLst>
              <a:ext uri="{FF2B5EF4-FFF2-40B4-BE49-F238E27FC236}">
                <a16:creationId xmlns:a16="http://schemas.microsoft.com/office/drawing/2014/main" id="{1283D293-5238-73BF-6CE9-D365291B2D97}"/>
              </a:ext>
            </a:extLst>
          </p:cNvPr>
          <p:cNvSpPr/>
          <p:nvPr/>
        </p:nvSpPr>
        <p:spPr>
          <a:xfrm>
            <a:off x="4522357" y="3847756"/>
            <a:ext cx="409091" cy="40909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28A423C-78BA-07EB-4EE7-E106E16AE999}"/>
              </a:ext>
            </a:extLst>
          </p:cNvPr>
          <p:cNvSpPr/>
          <p:nvPr/>
        </p:nvSpPr>
        <p:spPr>
          <a:xfrm>
            <a:off x="4512635" y="4383528"/>
            <a:ext cx="409091" cy="40909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5FDF2F9-3095-47DF-4C19-A1838684FA92}"/>
              </a:ext>
            </a:extLst>
          </p:cNvPr>
          <p:cNvSpPr/>
          <p:nvPr/>
        </p:nvSpPr>
        <p:spPr>
          <a:xfrm>
            <a:off x="4500855" y="4956616"/>
            <a:ext cx="409091" cy="40909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C4160D2-B860-E888-FB8C-78A8B664654D}"/>
              </a:ext>
            </a:extLst>
          </p:cNvPr>
          <p:cNvSpPr/>
          <p:nvPr/>
        </p:nvSpPr>
        <p:spPr>
          <a:xfrm>
            <a:off x="4502187" y="6046970"/>
            <a:ext cx="409091" cy="40909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1B02BA1-3AA4-1F1B-E6F4-7058D61E45DB}"/>
              </a:ext>
            </a:extLst>
          </p:cNvPr>
          <p:cNvSpPr/>
          <p:nvPr/>
        </p:nvSpPr>
        <p:spPr>
          <a:xfrm>
            <a:off x="5054929" y="5490211"/>
            <a:ext cx="409091" cy="40909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09AD7F8-A34F-21F6-FFBF-03A8761859F7}"/>
              </a:ext>
            </a:extLst>
          </p:cNvPr>
          <p:cNvCxnSpPr>
            <a:cxnSpLocks/>
          </p:cNvCxnSpPr>
          <p:nvPr/>
        </p:nvCxnSpPr>
        <p:spPr>
          <a:xfrm flipV="1">
            <a:off x="4949154" y="4066369"/>
            <a:ext cx="509803" cy="47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2EA4786-CDA0-4ED3-9792-3A5F19EE6FE7}"/>
              </a:ext>
            </a:extLst>
          </p:cNvPr>
          <p:cNvCxnSpPr>
            <a:cxnSpLocks/>
          </p:cNvCxnSpPr>
          <p:nvPr/>
        </p:nvCxnSpPr>
        <p:spPr>
          <a:xfrm flipV="1">
            <a:off x="4931517" y="4583568"/>
            <a:ext cx="509803" cy="47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0A821BB-E466-7692-0387-60FD288BCF9D}"/>
              </a:ext>
            </a:extLst>
          </p:cNvPr>
          <p:cNvCxnSpPr>
            <a:cxnSpLocks/>
          </p:cNvCxnSpPr>
          <p:nvPr/>
        </p:nvCxnSpPr>
        <p:spPr>
          <a:xfrm flipV="1">
            <a:off x="4927630" y="5142155"/>
            <a:ext cx="509803" cy="47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B04E7FD-E2A9-C4FA-8BFF-D0DA5B06D990}"/>
              </a:ext>
            </a:extLst>
          </p:cNvPr>
          <p:cNvCxnSpPr>
            <a:cxnSpLocks/>
          </p:cNvCxnSpPr>
          <p:nvPr/>
        </p:nvCxnSpPr>
        <p:spPr>
          <a:xfrm flipV="1">
            <a:off x="4896187" y="6249129"/>
            <a:ext cx="509803" cy="47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107842D-E1F7-914D-CE76-EA57E6338B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67703" y="5165044"/>
            <a:ext cx="2576784" cy="5249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3B723BC8-F0B9-3D07-AEFE-E6EDBFCE62EE}"/>
              </a:ext>
            </a:extLst>
          </p:cNvPr>
          <p:cNvSpPr/>
          <p:nvPr/>
        </p:nvSpPr>
        <p:spPr>
          <a:xfrm>
            <a:off x="5020550" y="3806047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22B6796-B681-27F3-125A-251CB62CDF4C}"/>
              </a:ext>
            </a:extLst>
          </p:cNvPr>
          <p:cNvSpPr/>
          <p:nvPr/>
        </p:nvSpPr>
        <p:spPr>
          <a:xfrm>
            <a:off x="5033820" y="4346937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8CC3DAA-4DFF-4313-3797-2F7FC484D964}"/>
              </a:ext>
            </a:extLst>
          </p:cNvPr>
          <p:cNvSpPr/>
          <p:nvPr/>
        </p:nvSpPr>
        <p:spPr>
          <a:xfrm>
            <a:off x="5026618" y="4921947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35096DE-A1AD-E340-16E9-707EDA14FCBF}"/>
              </a:ext>
            </a:extLst>
          </p:cNvPr>
          <p:cNvSpPr/>
          <p:nvPr/>
        </p:nvSpPr>
        <p:spPr>
          <a:xfrm>
            <a:off x="5032409" y="6035778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06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9" grpId="0"/>
      <p:bldP spid="71" grpId="0"/>
      <p:bldP spid="72" grpId="0"/>
      <p:bldP spid="74" grpId="0"/>
      <p:bldP spid="75" grpId="0"/>
      <p:bldP spid="76" grpId="0"/>
      <p:bldP spid="81" grpId="0"/>
      <p:bldP spid="82" grpId="0"/>
      <p:bldP spid="84" grpId="0" animBg="1"/>
      <p:bldP spid="85" grpId="0"/>
      <p:bldP spid="87" grpId="0" animBg="1"/>
      <p:bldP spid="88" grpId="0"/>
      <p:bldP spid="90" grpId="0" animBg="1"/>
      <p:bldP spid="91" grpId="0"/>
      <p:bldP spid="93" grpId="0" animBg="1"/>
      <p:bldP spid="94" grpId="0"/>
      <p:bldP spid="97" grpId="0"/>
      <p:bldP spid="98" grpId="0"/>
      <p:bldP spid="99" grpId="0"/>
      <p:bldP spid="100" grpId="0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17" grpId="0" animBg="1"/>
      <p:bldP spid="118" grpId="0" animBg="1"/>
      <p:bldP spid="119" grpId="0" animBg="1"/>
      <p:bldP spid="1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Terminologies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01AFBB00-85C9-180D-C9D4-C48032F236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227" y="1857153"/>
                <a:ext cx="11559654" cy="96595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800" dirty="0">
                    <a:solidFill>
                      <a:srgbClr val="002060"/>
                    </a:solidFill>
                  </a:rPr>
                  <a:t> An edge </a:t>
                </a:r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𝐞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a graph G that joins a vertex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:r>
                  <a:rPr lang="en-IN" sz="2800" dirty="0">
                    <a:solidFill>
                      <a:srgbClr val="FF0000"/>
                    </a:solidFill>
                  </a:rPr>
                  <a:t>itself</a:t>
                </a:r>
                <a:r>
                  <a:rPr lang="en-IN" sz="2800" dirty="0">
                    <a:solidFill>
                      <a:srgbClr val="002060"/>
                    </a:solidFill>
                  </a:rPr>
                  <a:t> is called a Self - Loop.</a:t>
                </a: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01AFBB00-85C9-180D-C9D4-C48032F23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27" y="1857153"/>
                <a:ext cx="11559654" cy="965957"/>
              </a:xfrm>
              <a:prstGeom prst="rect">
                <a:avLst/>
              </a:prstGeom>
              <a:blipFill>
                <a:blip r:embed="rId2"/>
                <a:stretch>
                  <a:fillRect l="-94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C4399D2-3155-F78E-6E22-E8054039539C}"/>
              </a:ext>
            </a:extLst>
          </p:cNvPr>
          <p:cNvSpPr txBox="1">
            <a:spLocks/>
          </p:cNvSpPr>
          <p:nvPr/>
        </p:nvSpPr>
        <p:spPr>
          <a:xfrm>
            <a:off x="233227" y="2639637"/>
            <a:ext cx="2046833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D575E3-218F-DFA8-8474-C8CB872A10A0}"/>
              </a:ext>
            </a:extLst>
          </p:cNvPr>
          <p:cNvGrpSpPr/>
          <p:nvPr/>
        </p:nvGrpSpPr>
        <p:grpSpPr>
          <a:xfrm>
            <a:off x="4451603" y="3389660"/>
            <a:ext cx="987891" cy="1284419"/>
            <a:chOff x="4451603" y="3389660"/>
            <a:chExt cx="987891" cy="1284419"/>
          </a:xfrm>
        </p:grpSpPr>
        <p:sp>
          <p:nvSpPr>
            <p:cNvPr id="18" name="Teardrop 17">
              <a:extLst>
                <a:ext uri="{FF2B5EF4-FFF2-40B4-BE49-F238E27FC236}">
                  <a16:creationId xmlns:a16="http://schemas.microsoft.com/office/drawing/2014/main" id="{1648C2A0-366E-3F43-00B4-27E1AA4633B2}"/>
                </a:ext>
              </a:extLst>
            </p:cNvPr>
            <p:cNvSpPr/>
            <p:nvPr/>
          </p:nvSpPr>
          <p:spPr>
            <a:xfrm rot="7946800">
              <a:off x="4449730" y="3391533"/>
              <a:ext cx="991637" cy="987891"/>
            </a:xfrm>
            <a:prstGeom prst="teardrop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8C4B26E-8F62-590D-6E4D-E80E72CE1089}"/>
                </a:ext>
              </a:extLst>
            </p:cNvPr>
            <p:cNvSpPr/>
            <p:nvPr/>
          </p:nvSpPr>
          <p:spPr>
            <a:xfrm rot="18715452">
              <a:off x="4869618" y="4494079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51EC73-6FDB-DB93-21C1-231624431B13}"/>
                  </a:ext>
                </a:extLst>
              </p:cNvPr>
              <p:cNvSpPr txBox="1"/>
              <p:nvPr/>
            </p:nvSpPr>
            <p:spPr>
              <a:xfrm>
                <a:off x="4772225" y="4570085"/>
                <a:ext cx="402081" cy="5409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u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51EC73-6FDB-DB93-21C1-231624431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225" y="4570085"/>
                <a:ext cx="402081" cy="540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20E654-CEA6-6347-8265-9B09EF01CDA2}"/>
                  </a:ext>
                </a:extLst>
              </p:cNvPr>
              <p:cNvSpPr txBox="1"/>
              <p:nvPr/>
            </p:nvSpPr>
            <p:spPr>
              <a:xfrm>
                <a:off x="4747854" y="2893447"/>
                <a:ext cx="39538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𝐞</m:t>
                      </m:r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20E654-CEA6-6347-8265-9B09EF01C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854" y="2893447"/>
                <a:ext cx="3953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4DA1C9-B6BE-0E3E-98C9-2DF70D8E74BA}"/>
                  </a:ext>
                </a:extLst>
              </p:cNvPr>
              <p:cNvSpPr txBox="1"/>
              <p:nvPr/>
            </p:nvSpPr>
            <p:spPr>
              <a:xfrm>
                <a:off x="6245722" y="3773281"/>
                <a:ext cx="22295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sz="2800" b="1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𝐞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4DA1C9-B6BE-0E3E-98C9-2DF70D8E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722" y="3773281"/>
                <a:ext cx="22295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01EFE8-ECBD-4F46-8278-9D859F380086}"/>
                  </a:ext>
                </a:extLst>
              </p:cNvPr>
              <p:cNvSpPr txBox="1"/>
              <p:nvPr/>
            </p:nvSpPr>
            <p:spPr>
              <a:xfrm>
                <a:off x="559514" y="5143098"/>
                <a:ext cx="59217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i.e., a Self - loop is an edge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𝐞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01EFE8-ECBD-4F46-8278-9D859F380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14" y="5143098"/>
                <a:ext cx="5921707" cy="523220"/>
              </a:xfrm>
              <a:prstGeom prst="rect">
                <a:avLst/>
              </a:prstGeom>
              <a:blipFill>
                <a:blip r:embed="rId6"/>
                <a:stretch>
                  <a:fillRect l="-2163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51440C2-41FF-F5DE-73E7-7FA522E9C0EA}"/>
              </a:ext>
            </a:extLst>
          </p:cNvPr>
          <p:cNvGrpSpPr/>
          <p:nvPr/>
        </p:nvGrpSpPr>
        <p:grpSpPr>
          <a:xfrm>
            <a:off x="176955" y="882390"/>
            <a:ext cx="3905648" cy="943926"/>
            <a:chOff x="355652" y="844138"/>
            <a:chExt cx="4352826" cy="107836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E26D12C-E4AD-9433-0AAF-7FCDC4219322}"/>
                </a:ext>
              </a:extLst>
            </p:cNvPr>
            <p:cNvGrpSpPr/>
            <p:nvPr/>
          </p:nvGrpSpPr>
          <p:grpSpPr>
            <a:xfrm>
              <a:off x="430815" y="844138"/>
              <a:ext cx="4277663" cy="1078362"/>
              <a:chOff x="1361439" y="621151"/>
              <a:chExt cx="2702560" cy="1361443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5" name="Arrow: Pentagon 14">
                <a:extLst>
                  <a:ext uri="{FF2B5EF4-FFF2-40B4-BE49-F238E27FC236}">
                    <a16:creationId xmlns:a16="http://schemas.microsoft.com/office/drawing/2014/main" id="{2D8F85FE-0A6B-8FC8-0782-E2A524679E34}"/>
                  </a:ext>
                </a:extLst>
              </p:cNvPr>
              <p:cNvSpPr/>
              <p:nvPr/>
            </p:nvSpPr>
            <p:spPr>
              <a:xfrm rot="10800000">
                <a:off x="1361439" y="621151"/>
                <a:ext cx="2702560" cy="1361440"/>
              </a:xfrm>
              <a:prstGeom prst="homePlat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Arrow: Pentagon 4">
                <a:extLst>
                  <a:ext uri="{FF2B5EF4-FFF2-40B4-BE49-F238E27FC236}">
                    <a16:creationId xmlns:a16="http://schemas.microsoft.com/office/drawing/2014/main" id="{B200480B-EA99-F96B-EB7F-3DCC29592F42}"/>
                  </a:ext>
                </a:extLst>
              </p:cNvPr>
              <p:cNvSpPr txBox="1"/>
              <p:nvPr/>
            </p:nvSpPr>
            <p:spPr>
              <a:xfrm>
                <a:off x="1676242" y="621151"/>
                <a:ext cx="2387756" cy="13614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357" tIns="186690" rIns="348488" bIns="186690" numCol="1" spcCol="1270" anchor="ctr" anchorCtr="0">
                <a:noAutofit/>
              </a:bodyPr>
              <a:lstStyle/>
              <a:p>
                <a:pPr marL="0" lvl="0" indent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3200" b="1" u="sng" dirty="0">
                    <a:solidFill>
                      <a:srgbClr val="002060"/>
                    </a:solidFill>
                  </a:rPr>
                  <a:t>Self - Loop</a:t>
                </a:r>
                <a:endParaRPr lang="en-IN" sz="3200" b="1" kern="12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6013B7E-A41A-C63B-F8DB-B5A12745773C}"/>
                </a:ext>
              </a:extLst>
            </p:cNvPr>
            <p:cNvSpPr/>
            <p:nvPr/>
          </p:nvSpPr>
          <p:spPr>
            <a:xfrm>
              <a:off x="355652" y="863570"/>
              <a:ext cx="1003046" cy="10281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4</a:t>
              </a:r>
            </a:p>
          </p:txBody>
        </p: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4FF55FD-FE16-CFB0-A8BA-F926DB4A9475}"/>
              </a:ext>
            </a:extLst>
          </p:cNvPr>
          <p:cNvSpPr txBox="1">
            <a:spLocks/>
          </p:cNvSpPr>
          <p:nvPr/>
        </p:nvSpPr>
        <p:spPr>
          <a:xfrm>
            <a:off x="233227" y="5666318"/>
            <a:ext cx="6919881" cy="96595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>
                <a:solidFill>
                  <a:srgbClr val="002060"/>
                </a:solidFill>
              </a:rPr>
              <a:t>Self – Loop is also known as Loop or Sling.</a:t>
            </a:r>
          </a:p>
        </p:txBody>
      </p:sp>
    </p:spTree>
    <p:extLst>
      <p:ext uri="{BB962C8B-B14F-4D97-AF65-F5344CB8AC3E}">
        <p14:creationId xmlns:p14="http://schemas.microsoft.com/office/powerpoint/2010/main" val="262690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8" grpId="0"/>
      <p:bldP spid="9" grpId="0"/>
      <p:bldP spid="10" grpId="0"/>
      <p:bldP spid="6" grpId="0"/>
      <p:bldP spid="17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10ECC3F0-8A0B-B119-58AB-5A03A10A41DD}"/>
              </a:ext>
            </a:extLst>
          </p:cNvPr>
          <p:cNvGrpSpPr/>
          <p:nvPr/>
        </p:nvGrpSpPr>
        <p:grpSpPr>
          <a:xfrm>
            <a:off x="5592990" y="3099638"/>
            <a:ext cx="4681246" cy="3383630"/>
            <a:chOff x="5592990" y="3099638"/>
            <a:chExt cx="4681246" cy="33836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96DB929-BBA3-0727-0424-95D32A11AD9B}"/>
                    </a:ext>
                  </a:extLst>
                </p:cNvPr>
                <p:cNvSpPr txBox="1"/>
                <p:nvPr/>
              </p:nvSpPr>
              <p:spPr>
                <a:xfrm>
                  <a:off x="9220149" y="5948583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96DB929-BBA3-0727-0424-95D32A11A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0149" y="5948583"/>
                  <a:ext cx="420187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FE8B4A4-2CA1-C90D-7B2E-11339FCDA0E0}"/>
                    </a:ext>
                  </a:extLst>
                </p:cNvPr>
                <p:cNvSpPr txBox="1"/>
                <p:nvPr/>
              </p:nvSpPr>
              <p:spPr>
                <a:xfrm>
                  <a:off x="8076090" y="4859244"/>
                  <a:ext cx="3621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FE8B4A4-2CA1-C90D-7B2E-11339FCDA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6090" y="4859244"/>
                  <a:ext cx="362164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0749273-0B90-88AF-A4BA-EA5B6DBF1128}"/>
                    </a:ext>
                  </a:extLst>
                </p:cNvPr>
                <p:cNvSpPr txBox="1"/>
                <p:nvPr/>
              </p:nvSpPr>
              <p:spPr>
                <a:xfrm>
                  <a:off x="5592990" y="4722864"/>
                  <a:ext cx="128914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0749273-0B90-88AF-A4BA-EA5B6DBF11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2990" y="4722864"/>
                  <a:ext cx="128914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BC29E972-EE5C-E797-2549-5FDA8794EB67}"/>
                </a:ext>
              </a:extLst>
            </p:cNvPr>
            <p:cNvSpPr/>
            <p:nvPr/>
          </p:nvSpPr>
          <p:spPr>
            <a:xfrm>
              <a:off x="7324005" y="3689459"/>
              <a:ext cx="277225" cy="2793809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Left Bracket 59">
              <a:extLst>
                <a:ext uri="{FF2B5EF4-FFF2-40B4-BE49-F238E27FC236}">
                  <a16:creationId xmlns:a16="http://schemas.microsoft.com/office/drawing/2014/main" id="{3C534D8C-DCDF-F6B4-9950-C77245737940}"/>
                </a:ext>
              </a:extLst>
            </p:cNvPr>
            <p:cNvSpPr/>
            <p:nvPr/>
          </p:nvSpPr>
          <p:spPr>
            <a:xfrm rot="10800000">
              <a:off x="9975736" y="3688427"/>
              <a:ext cx="298500" cy="2793809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1A0DB88-E103-95FF-E285-5037224CA70E}"/>
                    </a:ext>
                  </a:extLst>
                </p:cNvPr>
                <p:cNvSpPr txBox="1"/>
                <p:nvPr/>
              </p:nvSpPr>
              <p:spPr>
                <a:xfrm>
                  <a:off x="6788637" y="3644343"/>
                  <a:ext cx="46890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1A0DB88-E103-95FF-E285-5037224CA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8637" y="3644343"/>
                  <a:ext cx="468901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0F0571D-BC46-6D9D-E02C-0573794DB555}"/>
                    </a:ext>
                  </a:extLst>
                </p:cNvPr>
                <p:cNvSpPr txBox="1"/>
                <p:nvPr/>
              </p:nvSpPr>
              <p:spPr>
                <a:xfrm>
                  <a:off x="6783161" y="4181153"/>
                  <a:ext cx="48544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0F0571D-BC46-6D9D-E02C-0573794DB5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3161" y="4181153"/>
                  <a:ext cx="48544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487B9C3-8DC1-B4EA-5101-139853CC9AC2}"/>
                    </a:ext>
                  </a:extLst>
                </p:cNvPr>
                <p:cNvSpPr txBox="1"/>
                <p:nvPr/>
              </p:nvSpPr>
              <p:spPr>
                <a:xfrm>
                  <a:off x="6783162" y="4751654"/>
                  <a:ext cx="49420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487B9C3-8DC1-B4EA-5101-139853CC9A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3162" y="4751654"/>
                  <a:ext cx="49420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6B19558-8AF3-21E3-4D57-ABC61FCD26E6}"/>
                    </a:ext>
                  </a:extLst>
                </p:cNvPr>
                <p:cNvSpPr txBox="1"/>
                <p:nvPr/>
              </p:nvSpPr>
              <p:spPr>
                <a:xfrm>
                  <a:off x="7378045" y="3105672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6B19558-8AF3-21E3-4D57-ABC61FCD2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8045" y="3105672"/>
                  <a:ext cx="362165" cy="523220"/>
                </a:xfrm>
                <a:prstGeom prst="rect">
                  <a:avLst/>
                </a:prstGeom>
                <a:blipFill>
                  <a:blip r:embed="rId8"/>
                  <a:stretch>
                    <a:fillRect r="-8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68AFA0D-CD1C-1B1D-47BB-AB8DB7BADBED}"/>
                    </a:ext>
                  </a:extLst>
                </p:cNvPr>
                <p:cNvSpPr txBox="1"/>
                <p:nvPr/>
              </p:nvSpPr>
              <p:spPr>
                <a:xfrm>
                  <a:off x="7968694" y="3105672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68AFA0D-CD1C-1B1D-47BB-AB8DB7BADB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8694" y="3105672"/>
                  <a:ext cx="362165" cy="523220"/>
                </a:xfrm>
                <a:prstGeom prst="rect">
                  <a:avLst/>
                </a:prstGeom>
                <a:blipFill>
                  <a:blip r:embed="rId9"/>
                  <a:stretch>
                    <a:fillRect r="-8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9CBE303-5CC8-D1BD-AFEB-C429464A3758}"/>
                    </a:ext>
                  </a:extLst>
                </p:cNvPr>
                <p:cNvSpPr txBox="1"/>
                <p:nvPr/>
              </p:nvSpPr>
              <p:spPr>
                <a:xfrm>
                  <a:off x="8556911" y="3105672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9CBE303-5CC8-D1BD-AFEB-C429464A37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6911" y="3105672"/>
                  <a:ext cx="362165" cy="523220"/>
                </a:xfrm>
                <a:prstGeom prst="rect">
                  <a:avLst/>
                </a:prstGeom>
                <a:blipFill>
                  <a:blip r:embed="rId10"/>
                  <a:stretch>
                    <a:fillRect r="-1016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A2130E4-A88A-A680-87A1-2761076119AF}"/>
                    </a:ext>
                  </a:extLst>
                </p:cNvPr>
                <p:cNvSpPr txBox="1"/>
                <p:nvPr/>
              </p:nvSpPr>
              <p:spPr>
                <a:xfrm>
                  <a:off x="9145129" y="3099638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A2130E4-A88A-A680-87A1-2761076119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5129" y="3099638"/>
                  <a:ext cx="362165" cy="523220"/>
                </a:xfrm>
                <a:prstGeom prst="rect">
                  <a:avLst/>
                </a:prstGeom>
                <a:blipFill>
                  <a:blip r:embed="rId11"/>
                  <a:stretch>
                    <a:fillRect r="-11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1FFDF1F-64E4-69C9-0E04-CB7E6CBC4FE1}"/>
                    </a:ext>
                  </a:extLst>
                </p:cNvPr>
                <p:cNvSpPr txBox="1"/>
                <p:nvPr/>
              </p:nvSpPr>
              <p:spPr>
                <a:xfrm>
                  <a:off x="6788136" y="5310973"/>
                  <a:ext cx="4804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1FFDF1F-64E4-69C9-0E04-CB7E6CBC4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8136" y="5310973"/>
                  <a:ext cx="480472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E01C473-84C8-EA9E-759C-1E1FF7A55517}"/>
                    </a:ext>
                  </a:extLst>
                </p:cNvPr>
                <p:cNvSpPr txBox="1"/>
                <p:nvPr/>
              </p:nvSpPr>
              <p:spPr>
                <a:xfrm>
                  <a:off x="9239324" y="4272887"/>
                  <a:ext cx="3621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E01C473-84C8-EA9E-759C-1E1FF7A555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9324" y="4272887"/>
                  <a:ext cx="362164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42DF936-4C6C-28D8-0A3F-0D087E07C9E8}"/>
                    </a:ext>
                  </a:extLst>
                </p:cNvPr>
                <p:cNvSpPr txBox="1"/>
                <p:nvPr/>
              </p:nvSpPr>
              <p:spPr>
                <a:xfrm>
                  <a:off x="8057295" y="3721977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42DF936-4C6C-28D8-0A3F-0D087E07C9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7295" y="3721977"/>
                  <a:ext cx="277224" cy="523220"/>
                </a:xfrm>
                <a:prstGeom prst="rect">
                  <a:avLst/>
                </a:prstGeom>
                <a:blipFill>
                  <a:blip r:embed="rId14"/>
                  <a:stretch>
                    <a:fillRect r="-22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79EB948-9520-246F-26ED-E64E40A99BCC}"/>
                    </a:ext>
                  </a:extLst>
                </p:cNvPr>
                <p:cNvSpPr txBox="1"/>
                <p:nvPr/>
              </p:nvSpPr>
              <p:spPr>
                <a:xfrm>
                  <a:off x="7480602" y="4862465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79EB948-9520-246F-26ED-E64E40A99B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602" y="4862465"/>
                  <a:ext cx="277224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585F7F1-B7DC-9E54-0DE7-14318F158C08}"/>
                    </a:ext>
                  </a:extLst>
                </p:cNvPr>
                <p:cNvSpPr txBox="1"/>
                <p:nvPr/>
              </p:nvSpPr>
              <p:spPr>
                <a:xfrm>
                  <a:off x="9719834" y="3105672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585F7F1-B7DC-9E54-0DE7-14318F158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9834" y="3105672"/>
                  <a:ext cx="362165" cy="523220"/>
                </a:xfrm>
                <a:prstGeom prst="rect">
                  <a:avLst/>
                </a:prstGeom>
                <a:blipFill>
                  <a:blip r:embed="rId16"/>
                  <a:stretch>
                    <a:fillRect r="-1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3B83640-4668-A432-F312-C42DA1393B54}"/>
                    </a:ext>
                  </a:extLst>
                </p:cNvPr>
                <p:cNvSpPr txBox="1"/>
                <p:nvPr/>
              </p:nvSpPr>
              <p:spPr>
                <a:xfrm>
                  <a:off x="6783160" y="5879817"/>
                  <a:ext cx="47583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3B83640-4668-A432-F312-C42DA1393B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3160" y="5879817"/>
                  <a:ext cx="475836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52C063C-E81F-CCEA-4BA5-D4D6312A386A}"/>
                    </a:ext>
                  </a:extLst>
                </p:cNvPr>
                <p:cNvSpPr txBox="1"/>
                <p:nvPr/>
              </p:nvSpPr>
              <p:spPr>
                <a:xfrm>
                  <a:off x="9774292" y="5385252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52C063C-E81F-CCEA-4BA5-D4D6312A3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4292" y="5385252"/>
                  <a:ext cx="254844" cy="523220"/>
                </a:xfrm>
                <a:prstGeom prst="rect">
                  <a:avLst/>
                </a:prstGeom>
                <a:blipFill>
                  <a:blip r:embed="rId18"/>
                  <a:stretch>
                    <a:fillRect r="-119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C7E9073-1099-174C-8644-AA97FCA761E5}"/>
                    </a:ext>
                  </a:extLst>
                </p:cNvPr>
                <p:cNvSpPr txBox="1"/>
                <p:nvPr/>
              </p:nvSpPr>
              <p:spPr>
                <a:xfrm>
                  <a:off x="8083902" y="5937122"/>
                  <a:ext cx="3154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C7E9073-1099-174C-8644-AA97FCA76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3902" y="5937122"/>
                  <a:ext cx="315469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F1CC8EA-739B-E7F5-D66C-D37B0FFB68BD}"/>
                    </a:ext>
                  </a:extLst>
                </p:cNvPr>
                <p:cNvSpPr txBox="1"/>
                <p:nvPr/>
              </p:nvSpPr>
              <p:spPr>
                <a:xfrm>
                  <a:off x="9212127" y="4849703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F1CC8EA-739B-E7F5-D66C-D37B0FFB6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127" y="4849703"/>
                  <a:ext cx="420187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6729AFA-7475-A168-E261-C2EED4DE6AD5}"/>
                    </a:ext>
                  </a:extLst>
                </p:cNvPr>
                <p:cNvSpPr txBox="1"/>
                <p:nvPr/>
              </p:nvSpPr>
              <p:spPr>
                <a:xfrm>
                  <a:off x="9228171" y="3726752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6729AFA-7475-A168-E261-C2EED4DE6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8171" y="3726752"/>
                  <a:ext cx="420187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80A21F8-6436-58EC-FD1A-90F577EF91AF}"/>
                    </a:ext>
                  </a:extLst>
                </p:cNvPr>
                <p:cNvSpPr txBox="1"/>
                <p:nvPr/>
              </p:nvSpPr>
              <p:spPr>
                <a:xfrm>
                  <a:off x="9765578" y="3750818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80A21F8-6436-58EC-FD1A-90F577EF91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5578" y="3750818"/>
                  <a:ext cx="420187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0A26561-5CB2-CC54-D91D-605B05FA9807}"/>
                    </a:ext>
                  </a:extLst>
                </p:cNvPr>
                <p:cNvSpPr txBox="1"/>
                <p:nvPr/>
              </p:nvSpPr>
              <p:spPr>
                <a:xfrm>
                  <a:off x="9763206" y="4281138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0A26561-5CB2-CC54-D91D-605B05FA9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3206" y="4281138"/>
                  <a:ext cx="420187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62FC52C-2995-67E6-F93D-3B2502520D09}"/>
                    </a:ext>
                  </a:extLst>
                </p:cNvPr>
                <p:cNvSpPr txBox="1"/>
                <p:nvPr/>
              </p:nvSpPr>
              <p:spPr>
                <a:xfrm>
                  <a:off x="9776791" y="4854466"/>
                  <a:ext cx="39776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62FC52C-2995-67E6-F93D-3B2502520D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6791" y="4854466"/>
                  <a:ext cx="397760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B17B6DD-57AD-DD93-4AE6-DE41DBA554A7}"/>
                    </a:ext>
                  </a:extLst>
                </p:cNvPr>
                <p:cNvSpPr txBox="1"/>
                <p:nvPr/>
              </p:nvSpPr>
              <p:spPr>
                <a:xfrm>
                  <a:off x="9757557" y="5944513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B17B6DD-57AD-DD93-4AE6-DE41DBA554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7557" y="5944513"/>
                  <a:ext cx="420187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7CFFC7-411C-5CBD-74C2-7F29A3479F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Method:7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7CFFC7-411C-5CBD-74C2-7F29A3479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C79735E-3C46-6925-2B29-F884B46AA1E2}"/>
              </a:ext>
            </a:extLst>
          </p:cNvPr>
          <p:cNvGrpSpPr/>
          <p:nvPr/>
        </p:nvGrpSpPr>
        <p:grpSpPr>
          <a:xfrm>
            <a:off x="1276727" y="3093265"/>
            <a:ext cx="4242156" cy="3389961"/>
            <a:chOff x="106230" y="2407354"/>
            <a:chExt cx="4242156" cy="3389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2537FAD-5EEC-27FC-0C97-D771E305CC73}"/>
                    </a:ext>
                  </a:extLst>
                </p:cNvPr>
                <p:cNvSpPr txBox="1"/>
                <p:nvPr/>
              </p:nvSpPr>
              <p:spPr>
                <a:xfrm>
                  <a:off x="106230" y="4035778"/>
                  <a:ext cx="95444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2537FAD-5EEC-27FC-0C97-D771E305C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" y="4035778"/>
                  <a:ext cx="954440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84D82FA-1BE7-AECA-2F0F-60C8C5DD3945}"/>
                </a:ext>
              </a:extLst>
            </p:cNvPr>
            <p:cNvGrpSpPr/>
            <p:nvPr/>
          </p:nvGrpSpPr>
          <p:grpSpPr>
            <a:xfrm>
              <a:off x="888931" y="2407354"/>
              <a:ext cx="3459455" cy="3389961"/>
              <a:chOff x="893452" y="2407353"/>
              <a:chExt cx="4280856" cy="3522932"/>
            </a:xfrm>
          </p:grpSpPr>
          <p:sp>
            <p:nvSpPr>
              <p:cNvPr id="7" name="Left Bracket 6">
                <a:extLst>
                  <a:ext uri="{FF2B5EF4-FFF2-40B4-BE49-F238E27FC236}">
                    <a16:creationId xmlns:a16="http://schemas.microsoft.com/office/drawing/2014/main" id="{0B463997-B54F-5538-8960-BAD6CF31865A}"/>
                  </a:ext>
                </a:extLst>
              </p:cNvPr>
              <p:cNvSpPr/>
              <p:nvPr/>
            </p:nvSpPr>
            <p:spPr>
              <a:xfrm>
                <a:off x="1574499" y="3020310"/>
                <a:ext cx="343048" cy="2903396"/>
              </a:xfrm>
              <a:prstGeom prst="leftBracket">
                <a:avLst>
                  <a:gd name="adj" fmla="val 0"/>
                </a:avLst>
              </a:prstGeom>
              <a:noFill/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Left Bracket 7">
                <a:extLst>
                  <a:ext uri="{FF2B5EF4-FFF2-40B4-BE49-F238E27FC236}">
                    <a16:creationId xmlns:a16="http://schemas.microsoft.com/office/drawing/2014/main" id="{812F70AD-5AEE-8889-D075-7AA5E5DE9514}"/>
                  </a:ext>
                </a:extLst>
              </p:cNvPr>
              <p:cNvSpPr/>
              <p:nvPr/>
            </p:nvSpPr>
            <p:spPr>
              <a:xfrm rot="10800000">
                <a:off x="4835422" y="3026889"/>
                <a:ext cx="338886" cy="2903396"/>
              </a:xfrm>
              <a:prstGeom prst="leftBracket">
                <a:avLst>
                  <a:gd name="adj" fmla="val 0"/>
                </a:avLst>
              </a:prstGeom>
              <a:noFill/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26B8967-B241-97B9-6AE6-6BD45EDB1B07}"/>
                      </a:ext>
                    </a:extLst>
                  </p:cNvPr>
                  <p:cNvSpPr txBox="1"/>
                  <p:nvPr/>
                </p:nvSpPr>
                <p:spPr>
                  <a:xfrm>
                    <a:off x="900974" y="2969829"/>
                    <a:ext cx="580235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26B8967-B241-97B9-6AE6-6BD45EDB1B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974" y="2969829"/>
                    <a:ext cx="580235" cy="543743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894800FB-2C8F-4D29-E83E-6E1BD1227437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53" y="3541190"/>
                    <a:ext cx="5877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894800FB-2C8F-4D29-E83E-6E1BD12274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453" y="3541190"/>
                    <a:ext cx="587756" cy="543743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2E9121F-674D-E45D-8076-B4F33B36EF57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54" y="4143966"/>
                    <a:ext cx="588298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2E9121F-674D-E45D-8076-B4F33B36EF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454" y="4143966"/>
                    <a:ext cx="588298" cy="543743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D33EC48-3D64-9363-3785-5398BDE3F865}"/>
                      </a:ext>
                    </a:extLst>
                  </p:cNvPr>
                  <p:cNvSpPr txBox="1"/>
                  <p:nvPr/>
                </p:nvSpPr>
                <p:spPr>
                  <a:xfrm>
                    <a:off x="1641370" y="2413624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D33EC48-3D64-9363-3785-5398BDE3F8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1370" y="2413624"/>
                    <a:ext cx="448156" cy="543743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r="-1016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40A0EED-6518-5BB8-4E82-8EB108DFAA4B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260" y="2413624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40A0EED-6518-5BB8-4E82-8EB108DFAA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2260" y="2413624"/>
                    <a:ext cx="448156" cy="543743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r="-1016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26D8839-E555-416E-4172-0428672889F7}"/>
                      </a:ext>
                    </a:extLst>
                  </p:cNvPr>
                  <p:cNvSpPr txBox="1"/>
                  <p:nvPr/>
                </p:nvSpPr>
                <p:spPr>
                  <a:xfrm>
                    <a:off x="3167696" y="2413624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26D8839-E555-416E-4172-0428672889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7696" y="2413624"/>
                    <a:ext cx="448156" cy="543743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r="-8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81CD8C1-C222-9525-72BA-2D861BFD9771}"/>
                      </a:ext>
                    </a:extLst>
                  </p:cNvPr>
                  <p:cNvSpPr txBox="1"/>
                  <p:nvPr/>
                </p:nvSpPr>
                <p:spPr>
                  <a:xfrm>
                    <a:off x="3828025" y="2407353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81CD8C1-C222-9525-72BA-2D861BFD97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8025" y="2407353"/>
                    <a:ext cx="448156" cy="543743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r="-1355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7F8A66F3-00CE-DB43-E674-4F5C8D1C5D44}"/>
                      </a:ext>
                    </a:extLst>
                  </p:cNvPr>
                  <p:cNvSpPr txBox="1"/>
                  <p:nvPr/>
                </p:nvSpPr>
                <p:spPr>
                  <a:xfrm>
                    <a:off x="899609" y="4705427"/>
                    <a:ext cx="582889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7F8A66F3-00CE-DB43-E674-4F5C8D1C5D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609" y="4705427"/>
                    <a:ext cx="582889" cy="543743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4D47327-5BE2-FC7B-7D5B-2EA53FAE938E}"/>
                      </a:ext>
                    </a:extLst>
                  </p:cNvPr>
                  <p:cNvSpPr txBox="1"/>
                  <p:nvPr/>
                </p:nvSpPr>
                <p:spPr>
                  <a:xfrm>
                    <a:off x="1773449" y="3066727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4D47327-5BE2-FC7B-7D5B-2EA53FAE93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3449" y="3066727"/>
                    <a:ext cx="315353" cy="543743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r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FB7F120-5053-7FAE-81EC-28CE360E6C2E}"/>
                      </a:ext>
                    </a:extLst>
                  </p:cNvPr>
                  <p:cNvSpPr txBox="1"/>
                  <p:nvPr/>
                </p:nvSpPr>
                <p:spPr>
                  <a:xfrm>
                    <a:off x="2511393" y="3639271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FB7F120-5053-7FAE-81EC-28CE360E6C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1393" y="3639271"/>
                    <a:ext cx="315353" cy="543743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r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62689DA-3B28-1D24-9FC5-D58689BC3870}"/>
                      </a:ext>
                    </a:extLst>
                  </p:cNvPr>
                  <p:cNvSpPr txBox="1"/>
                  <p:nvPr/>
                </p:nvSpPr>
                <p:spPr>
                  <a:xfrm>
                    <a:off x="3262987" y="4237139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62689DA-3B28-1D24-9FC5-D58689BC38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2987" y="4237139"/>
                    <a:ext cx="315353" cy="543743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r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3533D91-000F-E46A-2F5A-0AB7A759DC65}"/>
                      </a:ext>
                    </a:extLst>
                  </p:cNvPr>
                  <p:cNvSpPr txBox="1"/>
                  <p:nvPr/>
                </p:nvSpPr>
                <p:spPr>
                  <a:xfrm>
                    <a:off x="3946526" y="4829841"/>
                    <a:ext cx="40397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3533D91-000F-E46A-2F5A-0AB7A759DC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6526" y="4829841"/>
                    <a:ext cx="403976" cy="543743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D9FD9399-0495-3FE0-2DA8-C365C37B377C}"/>
                      </a:ext>
                    </a:extLst>
                  </p:cNvPr>
                  <p:cNvSpPr txBox="1"/>
                  <p:nvPr/>
                </p:nvSpPr>
                <p:spPr>
                  <a:xfrm>
                    <a:off x="3944584" y="3636521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D9FD9399-0495-3FE0-2DA8-C365C37B37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4584" y="3636521"/>
                    <a:ext cx="315353" cy="543743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r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D1D2C08-8F70-373D-0014-6F529A9E2700}"/>
                      </a:ext>
                    </a:extLst>
                  </p:cNvPr>
                  <p:cNvSpPr txBox="1"/>
                  <p:nvPr/>
                </p:nvSpPr>
                <p:spPr>
                  <a:xfrm>
                    <a:off x="2507985" y="4794709"/>
                    <a:ext cx="432161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D1D2C08-8F70-373D-0014-6F529A9E27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7985" y="4794709"/>
                    <a:ext cx="432161" cy="543743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7B61AF6-D65B-41B7-CAE5-5F5FD5BD5E75}"/>
                      </a:ext>
                    </a:extLst>
                  </p:cNvPr>
                  <p:cNvSpPr txBox="1"/>
                  <p:nvPr/>
                </p:nvSpPr>
                <p:spPr>
                  <a:xfrm>
                    <a:off x="2481899" y="3054103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7B61AF6-D65B-41B7-CAE5-5F5FD5BD5E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1899" y="3054103"/>
                    <a:ext cx="343047" cy="543743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r="-217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FC94E44-902D-6052-43DA-403EDB653F15}"/>
                      </a:ext>
                    </a:extLst>
                  </p:cNvPr>
                  <p:cNvSpPr txBox="1"/>
                  <p:nvPr/>
                </p:nvSpPr>
                <p:spPr>
                  <a:xfrm>
                    <a:off x="3274474" y="3048729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FC94E44-902D-6052-43DA-403EDB653F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4474" y="3048729"/>
                    <a:ext cx="343047" cy="543743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r="-217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3630A6-7F32-441D-FF1E-4A9C1593DED6}"/>
                      </a:ext>
                    </a:extLst>
                  </p:cNvPr>
                  <p:cNvSpPr txBox="1"/>
                  <p:nvPr/>
                </p:nvSpPr>
                <p:spPr>
                  <a:xfrm>
                    <a:off x="3909769" y="3070730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3630A6-7F32-441D-FF1E-4A9C1593D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09769" y="3070730"/>
                    <a:ext cx="343047" cy="543743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2BD5386-FB46-3813-CE36-5C40A772AF97}"/>
                      </a:ext>
                    </a:extLst>
                  </p:cNvPr>
                  <p:cNvSpPr txBox="1"/>
                  <p:nvPr/>
                </p:nvSpPr>
                <p:spPr>
                  <a:xfrm>
                    <a:off x="1768278" y="3634957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2BD5386-FB46-3813-CE36-5C40A772AF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8278" y="3634957"/>
                    <a:ext cx="343047" cy="543743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r="-444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A60914F-1F99-59AA-0CA7-DD9D9DF213BE}"/>
                      </a:ext>
                    </a:extLst>
                  </p:cNvPr>
                  <p:cNvSpPr txBox="1"/>
                  <p:nvPr/>
                </p:nvSpPr>
                <p:spPr>
                  <a:xfrm>
                    <a:off x="1768278" y="4239327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A60914F-1F99-59AA-0CA7-DD9D9DF213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8278" y="4239327"/>
                    <a:ext cx="343047" cy="543743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B2DEE83-8DBE-3A92-3498-30266959E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507591" y="4229863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B2DEE83-8DBE-3A92-3498-30266959E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7591" y="4229863"/>
                    <a:ext cx="343047" cy="543743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23A7853-F3B8-409B-6177-16CB08B650E0}"/>
                      </a:ext>
                    </a:extLst>
                  </p:cNvPr>
                  <p:cNvSpPr txBox="1"/>
                  <p:nvPr/>
                </p:nvSpPr>
                <p:spPr>
                  <a:xfrm>
                    <a:off x="3271658" y="3657099"/>
                    <a:ext cx="43098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23A7853-F3B8-409B-6177-16CB08B650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1658" y="3657099"/>
                    <a:ext cx="430987" cy="543743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6E50650E-76F2-06D4-68AC-E286059E9800}"/>
                      </a:ext>
                    </a:extLst>
                  </p:cNvPr>
                  <p:cNvSpPr txBox="1"/>
                  <p:nvPr/>
                </p:nvSpPr>
                <p:spPr>
                  <a:xfrm>
                    <a:off x="3932639" y="4239761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6E50650E-76F2-06D4-68AC-E286059E98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2639" y="4239761"/>
                    <a:ext cx="343047" cy="543743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A219028-40B3-693A-3682-7A77157F7355}"/>
                      </a:ext>
                    </a:extLst>
                  </p:cNvPr>
                  <p:cNvSpPr txBox="1"/>
                  <p:nvPr/>
                </p:nvSpPr>
                <p:spPr>
                  <a:xfrm>
                    <a:off x="1773885" y="4796782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A219028-40B3-693A-3682-7A77157F73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3885" y="4796782"/>
                    <a:ext cx="343047" cy="543743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50E3DCA-22A5-FC2B-8DCB-0B4C08140679}"/>
                      </a:ext>
                    </a:extLst>
                  </p:cNvPr>
                  <p:cNvSpPr txBox="1"/>
                  <p:nvPr/>
                </p:nvSpPr>
                <p:spPr>
                  <a:xfrm>
                    <a:off x="3255658" y="4813741"/>
                    <a:ext cx="455789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50E3DCA-22A5-FC2B-8DCB-0B4C081406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55658" y="4813741"/>
                    <a:ext cx="455789" cy="543743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431A75C-4582-DA95-668C-81A8AD16642F}"/>
                      </a:ext>
                    </a:extLst>
                  </p:cNvPr>
                  <p:cNvSpPr txBox="1"/>
                  <p:nvPr/>
                </p:nvSpPr>
                <p:spPr>
                  <a:xfrm>
                    <a:off x="4539185" y="2413624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431A75C-4582-DA95-668C-81A8AD1664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39185" y="2413624"/>
                    <a:ext cx="448156" cy="543743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E718A08-A59C-11B3-A554-2B793699A815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52" y="5296584"/>
                    <a:ext cx="58775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E718A08-A59C-11B3-A554-2B793699A8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452" y="5296584"/>
                    <a:ext cx="587757" cy="543743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9C095B9-961B-5861-0EC2-7449B9140C1A}"/>
                      </a:ext>
                    </a:extLst>
                  </p:cNvPr>
                  <p:cNvSpPr txBox="1"/>
                  <p:nvPr/>
                </p:nvSpPr>
                <p:spPr>
                  <a:xfrm>
                    <a:off x="4596020" y="4831999"/>
                    <a:ext cx="432160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9C095B9-961B-5861-0EC2-7449B9140C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6020" y="4831999"/>
                    <a:ext cx="432160" cy="543743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6AAA899-BF5C-9B02-9AE9-872A5FF040EA}"/>
                      </a:ext>
                    </a:extLst>
                  </p:cNvPr>
                  <p:cNvSpPr txBox="1"/>
                  <p:nvPr/>
                </p:nvSpPr>
                <p:spPr>
                  <a:xfrm>
                    <a:off x="4605026" y="3619824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6AAA899-BF5C-9B02-9AE9-872A5FF040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5026" y="3619824"/>
                    <a:ext cx="315353" cy="543743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7922A9B7-2B14-EE39-758C-03E9A7BEFC1B}"/>
                      </a:ext>
                    </a:extLst>
                  </p:cNvPr>
                  <p:cNvSpPr txBox="1"/>
                  <p:nvPr/>
                </p:nvSpPr>
                <p:spPr>
                  <a:xfrm>
                    <a:off x="4583295" y="3063931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7922A9B7-2B14-EE39-758C-03E9A7BEFC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3295" y="3063931"/>
                    <a:ext cx="343047" cy="543743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FDEE171-0EB1-6EC1-1135-B770F6D4B069}"/>
                      </a:ext>
                    </a:extLst>
                  </p:cNvPr>
                  <p:cNvSpPr txBox="1"/>
                  <p:nvPr/>
                </p:nvSpPr>
                <p:spPr>
                  <a:xfrm>
                    <a:off x="4593082" y="4242860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FDEE171-0EB1-6EC1-1135-B770F6D4B0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3082" y="4242860"/>
                    <a:ext cx="343047" cy="543743"/>
                  </a:xfrm>
                  <a:prstGeom prst="rect">
                    <a:avLst/>
                  </a:prstGeom>
                  <a:blipFill>
                    <a:blip r:embed="rId57"/>
                    <a:stretch>
                      <a:fillRect r="-217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62481C0-9D82-9907-51CB-450A615A687C}"/>
                      </a:ext>
                    </a:extLst>
                  </p:cNvPr>
                  <p:cNvSpPr txBox="1"/>
                  <p:nvPr/>
                </p:nvSpPr>
                <p:spPr>
                  <a:xfrm>
                    <a:off x="3940186" y="5361755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62481C0-9D82-9907-51CB-450A615A68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0186" y="5361755"/>
                    <a:ext cx="315353" cy="543743"/>
                  </a:xfrm>
                  <a:prstGeom prst="rect">
                    <a:avLst/>
                  </a:prstGeom>
                  <a:blipFill>
                    <a:blip r:embed="rId58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1100A5B-0E2B-0AED-80DD-6CA6B8D562CC}"/>
                      </a:ext>
                    </a:extLst>
                  </p:cNvPr>
                  <p:cNvSpPr txBox="1"/>
                  <p:nvPr/>
                </p:nvSpPr>
                <p:spPr>
                  <a:xfrm>
                    <a:off x="2514824" y="5356137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1100A5B-0E2B-0AED-80DD-6CA6B8D562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4824" y="5356137"/>
                    <a:ext cx="315353" cy="543743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9B244DF-FF84-FBDF-7021-3BA6E3158D4F}"/>
                      </a:ext>
                    </a:extLst>
                  </p:cNvPr>
                  <p:cNvSpPr txBox="1"/>
                  <p:nvPr/>
                </p:nvSpPr>
                <p:spPr>
                  <a:xfrm>
                    <a:off x="1767937" y="5369119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9B244DF-FF84-FBDF-7021-3BA6E3158D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7937" y="5369119"/>
                    <a:ext cx="343047" cy="543743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 r="-444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6B73022-A06F-EC33-139E-8535D8DE08CB}"/>
                      </a:ext>
                    </a:extLst>
                  </p:cNvPr>
                  <p:cNvSpPr txBox="1"/>
                  <p:nvPr/>
                </p:nvSpPr>
                <p:spPr>
                  <a:xfrm>
                    <a:off x="3260108" y="5375742"/>
                    <a:ext cx="425648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6B73022-A06F-EC33-139E-8535D8DE08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0108" y="5375742"/>
                    <a:ext cx="425648" cy="543743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E15816A-134F-3453-C4FC-C5C6D74B919B}"/>
                      </a:ext>
                    </a:extLst>
                  </p:cNvPr>
                  <p:cNvSpPr txBox="1"/>
                  <p:nvPr/>
                </p:nvSpPr>
                <p:spPr>
                  <a:xfrm>
                    <a:off x="4600627" y="5369139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E15816A-134F-3453-C4FC-C5C6D74B91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627" y="5369139"/>
                    <a:ext cx="315353" cy="543743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r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859587F7-7F6A-19AA-810F-A6AFFB8A5107}"/>
              </a:ext>
            </a:extLst>
          </p:cNvPr>
          <p:cNvSpPr/>
          <p:nvPr/>
        </p:nvSpPr>
        <p:spPr>
          <a:xfrm>
            <a:off x="8013223" y="5426293"/>
            <a:ext cx="468000" cy="468000"/>
          </a:xfrm>
          <a:prstGeom prst="ellipse">
            <a:avLst/>
          </a:prstGeom>
          <a:noFill/>
          <a:ln w="76200">
            <a:solidFill>
              <a:srgbClr val="3D0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84CE631-D759-65DC-BF24-27E59ACDDC85}"/>
                  </a:ext>
                </a:extLst>
              </p:cNvPr>
              <p:cNvSpPr txBox="1"/>
              <p:nvPr/>
            </p:nvSpPr>
            <p:spPr>
              <a:xfrm>
                <a:off x="8049355" y="4267004"/>
                <a:ext cx="397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84CE631-D759-65DC-BF24-27E59ACD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355" y="4267004"/>
                <a:ext cx="397760" cy="523220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362EC2D9-3F8A-97E3-A4BF-69A6BBBCAF3B}"/>
              </a:ext>
            </a:extLst>
          </p:cNvPr>
          <p:cNvSpPr/>
          <p:nvPr/>
        </p:nvSpPr>
        <p:spPr>
          <a:xfrm>
            <a:off x="8013132" y="4306006"/>
            <a:ext cx="468000" cy="468000"/>
          </a:xfrm>
          <a:prstGeom prst="ellipse">
            <a:avLst/>
          </a:prstGeom>
          <a:noFill/>
          <a:ln w="76200">
            <a:solidFill>
              <a:srgbClr val="3D0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C44E44-1DAE-F582-3D89-1A03ECF61B27}"/>
                  </a:ext>
                </a:extLst>
              </p:cNvPr>
              <p:cNvSpPr txBox="1"/>
              <p:nvPr/>
            </p:nvSpPr>
            <p:spPr>
              <a:xfrm>
                <a:off x="8047953" y="5389344"/>
                <a:ext cx="397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C44E44-1DAE-F582-3D89-1A03ECF61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953" y="5389344"/>
                <a:ext cx="397760" cy="523220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176D43B4-A693-D0DE-4340-57F111066B9A}"/>
              </a:ext>
            </a:extLst>
          </p:cNvPr>
          <p:cNvGrpSpPr/>
          <p:nvPr/>
        </p:nvGrpSpPr>
        <p:grpSpPr>
          <a:xfrm>
            <a:off x="116962" y="653089"/>
            <a:ext cx="11957662" cy="2472441"/>
            <a:chOff x="116962" y="653089"/>
            <a:chExt cx="11957662" cy="247244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6C4FA71-3E01-CCAF-B173-A55294BE49EC}"/>
                </a:ext>
              </a:extLst>
            </p:cNvPr>
            <p:cNvSpPr/>
            <p:nvPr/>
          </p:nvSpPr>
          <p:spPr>
            <a:xfrm>
              <a:off x="116962" y="775098"/>
              <a:ext cx="11957662" cy="23504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ontent Placeholder 4">
                  <a:extLst>
                    <a:ext uri="{FF2B5EF4-FFF2-40B4-BE49-F238E27FC236}">
                      <a16:creationId xmlns:a16="http://schemas.microsoft.com/office/drawing/2014/main" id="{0440C83B-70A5-A52A-A453-97DEE1FC64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7358" y="653089"/>
                  <a:ext cx="2236849" cy="67106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lang="en-IN" sz="2600" b="1" dirty="0">
                      <a:solidFill>
                        <a:srgbClr val="002060"/>
                      </a:solidFill>
                    </a:rPr>
                    <a:t>Compute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a14:m>
                  <a:endParaRPr lang="en-IN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Content Placeholder 4">
                  <a:extLst>
                    <a:ext uri="{FF2B5EF4-FFF2-40B4-BE49-F238E27FC236}">
                      <a16:creationId xmlns:a16="http://schemas.microsoft.com/office/drawing/2014/main" id="{0440C83B-70A5-A52A-A453-97DEE1FC6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358" y="653089"/>
                  <a:ext cx="2236849" cy="671066"/>
                </a:xfrm>
                <a:prstGeom prst="rect">
                  <a:avLst/>
                </a:prstGeom>
                <a:blipFill>
                  <a:blip r:embed="rId65"/>
                  <a:stretch>
                    <a:fillRect l="-4360" b="-15455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4">
                <a:extLst>
                  <a:ext uri="{FF2B5EF4-FFF2-40B4-BE49-F238E27FC236}">
                    <a16:creationId xmlns:a16="http://schemas.microsoft.com/office/drawing/2014/main" id="{0FE6B444-1F75-CE3B-4718-00B60C8E0E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8" y="1290121"/>
                <a:ext cx="4335319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Keep all </a:t>
                </a:r>
                <a14:m>
                  <m:oMath xmlns:m="http://schemas.openxmlformats.org/officeDocument/2006/math"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’s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95" name="Content Placeholder 4">
                <a:extLst>
                  <a:ext uri="{FF2B5EF4-FFF2-40B4-BE49-F238E27FC236}">
                    <a16:creationId xmlns:a16="http://schemas.microsoft.com/office/drawing/2014/main" id="{0FE6B444-1F75-CE3B-4718-00B60C8E0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8" y="1290121"/>
                <a:ext cx="4335319" cy="523220"/>
              </a:xfrm>
              <a:prstGeom prst="rect">
                <a:avLst/>
              </a:prstGeom>
              <a:blipFill>
                <a:blip r:embed="rId66"/>
                <a:stretch>
                  <a:fillRect b="-2941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4">
                <a:extLst>
                  <a:ext uri="{FF2B5EF4-FFF2-40B4-BE49-F238E27FC236}">
                    <a16:creationId xmlns:a16="http://schemas.microsoft.com/office/drawing/2014/main" id="{D01061F2-FA0B-F89D-6399-D5AC2BAB4C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7" y="1939688"/>
                <a:ext cx="6362064" cy="96235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The location of non – zero entry in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sz="2400" b="1" i="0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b="1" dirty="0">
                    <a:solidFill>
                      <a:srgbClr val="002060"/>
                    </a:solidFill>
                  </a:rPr>
                  <a:t> column</a:t>
                </a:r>
                <a:r>
                  <a:rPr lang="en-IN" sz="2400" dirty="0">
                    <a:solidFill>
                      <a:srgbClr val="002060"/>
                    </a:solidFill>
                  </a:rPr>
                  <a:t> is at row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400" b="1" i="0" baseline="300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𝐬𝐭</m:t>
                    </m:r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sSup>
                      <m:sSupPr>
                        <m:ctrlPr>
                          <a:rPr lang="en-IN" sz="24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400" b="1" i="0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𝐧𝐝</m:t>
                        </m:r>
                      </m:sup>
                    </m:sSup>
                    <m:r>
                      <m:rPr>
                        <m:nor/>
                      </m:rPr>
                      <a:rPr lang="en-IN" sz="2400" dirty="0">
                        <a:solidFill>
                          <a:srgbClr val="002060"/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en-IN" sz="2400" b="1" dirty="0" smtClean="0">
                        <a:solidFill>
                          <a:srgbClr val="002060"/>
                        </a:solidFill>
                      </a:rPr>
                      <m:t> </m:t>
                    </m:r>
                    <m:r>
                      <a:rPr lang="en-IN" sz="2400" b="1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sz="2400" b="1" i="0" baseline="300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𝐫𝐝</m:t>
                    </m:r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sSup>
                      <m:sSupPr>
                        <m:ctrlPr>
                          <a:rPr lang="en-IN" sz="24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  <m:sup>
                        <m:r>
                          <a:rPr lang="en-IN" sz="2400" b="1" i="0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𝐭𝐡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srgbClr val="FF0000"/>
                    </a:solidFill>
                  </a:rPr>
                  <a:t> </a:t>
                </a:r>
                <a:r>
                  <a:rPr lang="en-IN" sz="24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sz="2400" b="1" i="0" baseline="300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6" name="Content Placeholder 4">
                <a:extLst>
                  <a:ext uri="{FF2B5EF4-FFF2-40B4-BE49-F238E27FC236}">
                    <a16:creationId xmlns:a16="http://schemas.microsoft.com/office/drawing/2014/main" id="{D01061F2-FA0B-F89D-6399-D5AC2BAB4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7" y="1939688"/>
                <a:ext cx="6362064" cy="962350"/>
              </a:xfrm>
              <a:prstGeom prst="rect">
                <a:avLst/>
              </a:prstGeom>
              <a:blipFill>
                <a:blip r:embed="rId67"/>
                <a:stretch>
                  <a:fillRect b="-1772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4">
                <a:extLst>
                  <a:ext uri="{FF2B5EF4-FFF2-40B4-BE49-F238E27FC236}">
                    <a16:creationId xmlns:a16="http://schemas.microsoft.com/office/drawing/2014/main" id="{50AB14C3-ACE2-7070-16B0-15E21340A4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1758" y="879038"/>
                <a:ext cx="6138941" cy="8243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The location of non – zero entry in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sz="2400" b="1" i="0" baseline="30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b="1" dirty="0">
                    <a:solidFill>
                      <a:srgbClr val="002060"/>
                    </a:solidFill>
                  </a:rPr>
                  <a:t> row</a:t>
                </a:r>
                <a:r>
                  <a:rPr lang="en-IN" sz="2400" dirty="0">
                    <a:solidFill>
                      <a:srgbClr val="002060"/>
                    </a:solidFill>
                  </a:rPr>
                  <a:t> is at column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400" b="1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𝐧𝐝</m:t>
                        </m:r>
                      </m:sup>
                    </m:sSup>
                    <m:r>
                      <a:rPr lang="en-IN" sz="24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IN" sz="2400" b="1" i="0" baseline="3000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400" b="1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sz="2400" b="1" i="0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7" name="Content Placeholder 4">
                <a:extLst>
                  <a:ext uri="{FF2B5EF4-FFF2-40B4-BE49-F238E27FC236}">
                    <a16:creationId xmlns:a16="http://schemas.microsoft.com/office/drawing/2014/main" id="{50AB14C3-ACE2-7070-16B0-15E21340A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758" y="879038"/>
                <a:ext cx="6138941" cy="824351"/>
              </a:xfrm>
              <a:prstGeom prst="rect">
                <a:avLst/>
              </a:prstGeom>
              <a:blipFill>
                <a:blip r:embed="rId68"/>
                <a:stretch>
                  <a:fillRect t="-8148" r="-1589" b="-2963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4">
                <a:extLst>
                  <a:ext uri="{FF2B5EF4-FFF2-40B4-BE49-F238E27FC236}">
                    <a16:creationId xmlns:a16="http://schemas.microsoft.com/office/drawing/2014/main" id="{56B7488F-1374-BD75-DA27-DB688D578B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1758" y="1692951"/>
                <a:ext cx="6026254" cy="129331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Make entry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in the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IN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IN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IN" sz="2400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IN" sz="2400" b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IN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if not.</a:t>
                </a:r>
              </a:p>
            </p:txBody>
          </p:sp>
        </mc:Choice>
        <mc:Fallback xmlns="">
          <p:sp>
            <p:nvSpPr>
              <p:cNvPr id="98" name="Content Placeholder 4">
                <a:extLst>
                  <a:ext uri="{FF2B5EF4-FFF2-40B4-BE49-F238E27FC236}">
                    <a16:creationId xmlns:a16="http://schemas.microsoft.com/office/drawing/2014/main" id="{56B7488F-1374-BD75-DA27-DB688D578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758" y="1692951"/>
                <a:ext cx="6026254" cy="1293311"/>
              </a:xfrm>
              <a:prstGeom prst="rect">
                <a:avLst/>
              </a:prstGeom>
              <a:blipFill>
                <a:blip r:embed="rId69"/>
                <a:stretch>
                  <a:fillRect r="-151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B22126E8-DEAD-3CF1-C6A8-74829908503A}"/>
              </a:ext>
            </a:extLst>
          </p:cNvPr>
          <p:cNvSpPr/>
          <p:nvPr/>
        </p:nvSpPr>
        <p:spPr>
          <a:xfrm>
            <a:off x="5024760" y="3745251"/>
            <a:ext cx="450000" cy="268111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115D910-42F2-F233-01CE-8107DACDB870}"/>
              </a:ext>
            </a:extLst>
          </p:cNvPr>
          <p:cNvSpPr/>
          <p:nvPr/>
        </p:nvSpPr>
        <p:spPr>
          <a:xfrm>
            <a:off x="5049997" y="6008673"/>
            <a:ext cx="409091" cy="40909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9ACBFC7-B6BD-F717-4A52-5F9565FBEB30}"/>
              </a:ext>
            </a:extLst>
          </p:cNvPr>
          <p:cNvSpPr/>
          <p:nvPr/>
        </p:nvSpPr>
        <p:spPr>
          <a:xfrm>
            <a:off x="4515265" y="6018710"/>
            <a:ext cx="409091" cy="40909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4AE6A24-EECA-6286-C359-54BB35DA4E5F}"/>
              </a:ext>
            </a:extLst>
          </p:cNvPr>
          <p:cNvSpPr/>
          <p:nvPr/>
        </p:nvSpPr>
        <p:spPr>
          <a:xfrm>
            <a:off x="3368586" y="6005978"/>
            <a:ext cx="409091" cy="40909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FD54886-35D0-D6D4-508C-CAFBAC98891D}"/>
              </a:ext>
            </a:extLst>
          </p:cNvPr>
          <p:cNvCxnSpPr>
            <a:cxnSpLocks/>
          </p:cNvCxnSpPr>
          <p:nvPr/>
        </p:nvCxnSpPr>
        <p:spPr>
          <a:xfrm flipV="1">
            <a:off x="2819867" y="3983064"/>
            <a:ext cx="263014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0B43175-154A-4BBB-DC9C-3CFE9471E1CB}"/>
              </a:ext>
            </a:extLst>
          </p:cNvPr>
          <p:cNvCxnSpPr>
            <a:cxnSpLocks/>
          </p:cNvCxnSpPr>
          <p:nvPr/>
        </p:nvCxnSpPr>
        <p:spPr>
          <a:xfrm flipV="1">
            <a:off x="2820840" y="4546104"/>
            <a:ext cx="263014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AF4F637-4F51-5634-6382-D452C42B0F57}"/>
              </a:ext>
            </a:extLst>
          </p:cNvPr>
          <p:cNvCxnSpPr>
            <a:cxnSpLocks/>
          </p:cNvCxnSpPr>
          <p:nvPr/>
        </p:nvCxnSpPr>
        <p:spPr>
          <a:xfrm flipV="1">
            <a:off x="2821813" y="5143624"/>
            <a:ext cx="263014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AC1C53B-5DBA-FCBB-2E11-6537532AC53F}"/>
              </a:ext>
            </a:extLst>
          </p:cNvPr>
          <p:cNvCxnSpPr>
            <a:cxnSpLocks/>
          </p:cNvCxnSpPr>
          <p:nvPr/>
        </p:nvCxnSpPr>
        <p:spPr>
          <a:xfrm flipV="1">
            <a:off x="2815962" y="5680984"/>
            <a:ext cx="263014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4D20C74-1C87-832E-1657-A7610E821363}"/>
              </a:ext>
            </a:extLst>
          </p:cNvPr>
          <p:cNvCxnSpPr>
            <a:cxnSpLocks/>
          </p:cNvCxnSpPr>
          <p:nvPr/>
        </p:nvCxnSpPr>
        <p:spPr>
          <a:xfrm flipV="1">
            <a:off x="2823759" y="6230376"/>
            <a:ext cx="263014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AFEEFA3-EC12-EB5E-D24F-7913B09EFE45}"/>
              </a:ext>
            </a:extLst>
          </p:cNvPr>
          <p:cNvCxnSpPr>
            <a:cxnSpLocks/>
          </p:cNvCxnSpPr>
          <p:nvPr/>
        </p:nvCxnSpPr>
        <p:spPr>
          <a:xfrm rot="5400000" flipV="1">
            <a:off x="3931381" y="5069253"/>
            <a:ext cx="2630143" cy="0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D98BA15-5D4C-09F4-2907-6C420E7D5E68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1128" y="5082901"/>
            <a:ext cx="2630143" cy="0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387311E-A85E-0DFB-E92C-59F3C5155E18}"/>
              </a:ext>
            </a:extLst>
          </p:cNvPr>
          <p:cNvCxnSpPr>
            <a:cxnSpLocks/>
          </p:cNvCxnSpPr>
          <p:nvPr/>
        </p:nvCxnSpPr>
        <p:spPr>
          <a:xfrm rot="5400000" flipV="1">
            <a:off x="2238598" y="5092086"/>
            <a:ext cx="2630143" cy="0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910A34AD-E958-B46E-DBAB-0395F3A41757}"/>
              </a:ext>
            </a:extLst>
          </p:cNvPr>
          <p:cNvSpPr/>
          <p:nvPr/>
        </p:nvSpPr>
        <p:spPr>
          <a:xfrm>
            <a:off x="3320839" y="3777716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648757E-2AE2-BACF-AD67-FE6939F0A571}"/>
              </a:ext>
            </a:extLst>
          </p:cNvPr>
          <p:cNvSpPr/>
          <p:nvPr/>
        </p:nvSpPr>
        <p:spPr>
          <a:xfrm>
            <a:off x="3333739" y="4332811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8BB058B-0238-AF11-95FC-C12847BD8192}"/>
              </a:ext>
            </a:extLst>
          </p:cNvPr>
          <p:cNvSpPr/>
          <p:nvPr/>
        </p:nvSpPr>
        <p:spPr>
          <a:xfrm>
            <a:off x="3333739" y="4907142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B476E92F-6260-95EF-3264-ACD7ECEDC719}"/>
              </a:ext>
            </a:extLst>
          </p:cNvPr>
          <p:cNvSpPr/>
          <p:nvPr/>
        </p:nvSpPr>
        <p:spPr>
          <a:xfrm>
            <a:off x="3346166" y="6001276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4B0FD8E-03AC-C675-4D1A-80F675A462B3}"/>
              </a:ext>
            </a:extLst>
          </p:cNvPr>
          <p:cNvSpPr/>
          <p:nvPr/>
        </p:nvSpPr>
        <p:spPr>
          <a:xfrm>
            <a:off x="3337316" y="5439941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77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/>
      <p:bldP spid="89" grpId="0" animBg="1"/>
      <p:bldP spid="90" grpId="0"/>
      <p:bldP spid="95" grpId="0"/>
      <p:bldP spid="96" grpId="0"/>
      <p:bldP spid="97" grpId="0"/>
      <p:bldP spid="98" grpId="0"/>
      <p:bldP spid="100" grpId="0" animBg="1"/>
      <p:bldP spid="102" grpId="0" animBg="1"/>
      <p:bldP spid="103" grpId="0" animBg="1"/>
      <p:bldP spid="104" grpId="0" animBg="1"/>
      <p:bldP spid="133" grpId="0" animBg="1"/>
      <p:bldP spid="133" grpId="1" animBg="1"/>
      <p:bldP spid="134" grpId="0" animBg="1"/>
      <p:bldP spid="135" grpId="0" animBg="1"/>
      <p:bldP spid="135" grpId="1" animBg="1"/>
      <p:bldP spid="136" grpId="0" animBg="1"/>
      <p:bldP spid="136" grpId="1" animBg="1"/>
      <p:bldP spid="13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373A4758-F998-769B-D932-036DC2E056D1}"/>
              </a:ext>
            </a:extLst>
          </p:cNvPr>
          <p:cNvGrpSpPr/>
          <p:nvPr/>
        </p:nvGrpSpPr>
        <p:grpSpPr>
          <a:xfrm>
            <a:off x="116962" y="653089"/>
            <a:ext cx="11957662" cy="2414931"/>
            <a:chOff x="116962" y="653089"/>
            <a:chExt cx="11957662" cy="241493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62DD816-89E2-4DB9-308E-9B183159C291}"/>
                </a:ext>
              </a:extLst>
            </p:cNvPr>
            <p:cNvSpPr/>
            <p:nvPr/>
          </p:nvSpPr>
          <p:spPr>
            <a:xfrm>
              <a:off x="116962" y="775098"/>
              <a:ext cx="11957662" cy="229292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Content Placeholder 4">
                  <a:extLst>
                    <a:ext uri="{FF2B5EF4-FFF2-40B4-BE49-F238E27FC236}">
                      <a16:creationId xmlns:a16="http://schemas.microsoft.com/office/drawing/2014/main" id="{F9C9EF97-7F72-12A8-F6E9-43A3FA331C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7358" y="653089"/>
                  <a:ext cx="2236849" cy="67106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lang="en-IN" sz="2600" b="1" dirty="0">
                      <a:solidFill>
                        <a:srgbClr val="002060"/>
                      </a:solidFill>
                    </a:rPr>
                    <a:t>Compute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a14:m>
                  <a:endParaRPr lang="en-IN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Content Placeholder 4">
                  <a:extLst>
                    <a:ext uri="{FF2B5EF4-FFF2-40B4-BE49-F238E27FC236}">
                      <a16:creationId xmlns:a16="http://schemas.microsoft.com/office/drawing/2014/main" id="{F9C9EF97-7F72-12A8-F6E9-43A3FA331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358" y="653089"/>
                  <a:ext cx="2236849" cy="671066"/>
                </a:xfrm>
                <a:prstGeom prst="rect">
                  <a:avLst/>
                </a:prstGeom>
                <a:blipFill>
                  <a:blip r:embed="rId2"/>
                  <a:stretch>
                    <a:fillRect l="-4360" b="-15455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4">
                <a:extLst>
                  <a:ext uri="{FF2B5EF4-FFF2-40B4-BE49-F238E27FC236}">
                    <a16:creationId xmlns:a16="http://schemas.microsoft.com/office/drawing/2014/main" id="{C3380C37-F5DF-3F23-A29A-385E85B97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8" y="1290121"/>
                <a:ext cx="4335319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Keep all </a:t>
                </a:r>
                <a14:m>
                  <m:oMath xmlns:m="http://schemas.openxmlformats.org/officeDocument/2006/math"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’s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78" name="Content Placeholder 4">
                <a:extLst>
                  <a:ext uri="{FF2B5EF4-FFF2-40B4-BE49-F238E27FC236}">
                    <a16:creationId xmlns:a16="http://schemas.microsoft.com/office/drawing/2014/main" id="{C3380C37-F5DF-3F23-A29A-385E85B97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8" y="1290121"/>
                <a:ext cx="4335319" cy="523220"/>
              </a:xfrm>
              <a:prstGeom prst="rect">
                <a:avLst/>
              </a:prstGeom>
              <a:blipFill>
                <a:blip r:embed="rId3"/>
                <a:stretch>
                  <a:fillRect b="-2941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4">
                <a:extLst>
                  <a:ext uri="{FF2B5EF4-FFF2-40B4-BE49-F238E27FC236}">
                    <a16:creationId xmlns:a16="http://schemas.microsoft.com/office/drawing/2014/main" id="{FA4C632B-07DF-CE1C-C00C-3CCC69634F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7" y="1939688"/>
                <a:ext cx="6362064" cy="96235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The location of non – zero entry in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sz="2400" b="1" i="0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b="1" dirty="0">
                    <a:solidFill>
                      <a:srgbClr val="002060"/>
                    </a:solidFill>
                  </a:rPr>
                  <a:t> column</a:t>
                </a:r>
                <a:r>
                  <a:rPr lang="en-IN" sz="2400" dirty="0">
                    <a:solidFill>
                      <a:srgbClr val="002060"/>
                    </a:solidFill>
                  </a:rPr>
                  <a:t> is at row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400" b="1" i="0" baseline="300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𝐬𝐭</m:t>
                    </m:r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sSup>
                      <m:sSupPr>
                        <m:ctrlPr>
                          <a:rPr lang="en-IN" sz="24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400" b="1" i="0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𝐧𝐝</m:t>
                        </m:r>
                      </m:sup>
                    </m:sSup>
                    <m:r>
                      <m:rPr>
                        <m:nor/>
                      </m:rPr>
                      <a:rPr lang="en-IN" sz="2400" dirty="0">
                        <a:solidFill>
                          <a:srgbClr val="002060"/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en-IN" sz="2400" b="1" dirty="0" smtClean="0">
                        <a:solidFill>
                          <a:srgbClr val="002060"/>
                        </a:solidFill>
                      </a:rPr>
                      <m:t> </m:t>
                    </m:r>
                    <m:r>
                      <a:rPr lang="en-IN" sz="2400" b="1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sz="2400" b="1" i="0" baseline="300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𝐫𝐝</m:t>
                    </m:r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sSup>
                      <m:sSupPr>
                        <m:ctrlPr>
                          <a:rPr lang="en-IN" sz="24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  <m:sup>
                        <m:r>
                          <a:rPr lang="en-IN" sz="2400" b="1" i="0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𝐭𝐡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srgbClr val="FF0000"/>
                    </a:solidFill>
                  </a:rPr>
                  <a:t> </a:t>
                </a:r>
                <a:r>
                  <a:rPr lang="en-IN" sz="24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sz="2400" b="1" i="0" baseline="300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3" name="Content Placeholder 4">
                <a:extLst>
                  <a:ext uri="{FF2B5EF4-FFF2-40B4-BE49-F238E27FC236}">
                    <a16:creationId xmlns:a16="http://schemas.microsoft.com/office/drawing/2014/main" id="{FA4C632B-07DF-CE1C-C00C-3CCC69634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7" y="1939688"/>
                <a:ext cx="6362064" cy="962350"/>
              </a:xfrm>
              <a:prstGeom prst="rect">
                <a:avLst/>
              </a:prstGeom>
              <a:blipFill>
                <a:blip r:embed="rId4"/>
                <a:stretch>
                  <a:fillRect b="-1772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4">
                <a:extLst>
                  <a:ext uri="{FF2B5EF4-FFF2-40B4-BE49-F238E27FC236}">
                    <a16:creationId xmlns:a16="http://schemas.microsoft.com/office/drawing/2014/main" id="{FDDCC673-F7EF-2605-9899-2D5EAE9BF1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1758" y="879038"/>
                <a:ext cx="6138941" cy="8243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The location of non – zero entry in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sz="2400" b="1" i="0" baseline="30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b="1" dirty="0">
                    <a:solidFill>
                      <a:srgbClr val="002060"/>
                    </a:solidFill>
                  </a:rPr>
                  <a:t> row</a:t>
                </a:r>
                <a:r>
                  <a:rPr lang="en-IN" sz="2400" dirty="0">
                    <a:solidFill>
                      <a:srgbClr val="002060"/>
                    </a:solidFill>
                  </a:rPr>
                  <a:t> is at column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400" b="1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𝐧𝐝</m:t>
                        </m:r>
                      </m:sup>
                    </m:sSup>
                    <m:r>
                      <a:rPr lang="en-IN" sz="24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IN" sz="2400" b="1" i="0" baseline="3000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400" b="1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sz="2400" b="1" i="0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4" name="Content Placeholder 4">
                <a:extLst>
                  <a:ext uri="{FF2B5EF4-FFF2-40B4-BE49-F238E27FC236}">
                    <a16:creationId xmlns:a16="http://schemas.microsoft.com/office/drawing/2014/main" id="{FDDCC673-F7EF-2605-9899-2D5EAE9BF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758" y="879038"/>
                <a:ext cx="6138941" cy="824351"/>
              </a:xfrm>
              <a:prstGeom prst="rect">
                <a:avLst/>
              </a:prstGeom>
              <a:blipFill>
                <a:blip r:embed="rId5"/>
                <a:stretch>
                  <a:fillRect t="-8148" r="-1589" b="-2963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10ECC3F0-8A0B-B119-58AB-5A03A10A41DD}"/>
              </a:ext>
            </a:extLst>
          </p:cNvPr>
          <p:cNvGrpSpPr/>
          <p:nvPr/>
        </p:nvGrpSpPr>
        <p:grpSpPr>
          <a:xfrm>
            <a:off x="5592990" y="3099638"/>
            <a:ext cx="4681246" cy="3383630"/>
            <a:chOff x="5592990" y="3099638"/>
            <a:chExt cx="4681246" cy="33836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96DB929-BBA3-0727-0424-95D32A11AD9B}"/>
                    </a:ext>
                  </a:extLst>
                </p:cNvPr>
                <p:cNvSpPr txBox="1"/>
                <p:nvPr/>
              </p:nvSpPr>
              <p:spPr>
                <a:xfrm>
                  <a:off x="9220149" y="5948583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96DB929-BBA3-0727-0424-95D32A11A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0149" y="5948583"/>
                  <a:ext cx="42018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FE8B4A4-2CA1-C90D-7B2E-11339FCDA0E0}"/>
                    </a:ext>
                  </a:extLst>
                </p:cNvPr>
                <p:cNvSpPr txBox="1"/>
                <p:nvPr/>
              </p:nvSpPr>
              <p:spPr>
                <a:xfrm>
                  <a:off x="8077005" y="4830681"/>
                  <a:ext cx="3621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FE8B4A4-2CA1-C90D-7B2E-11339FCDA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005" y="4830681"/>
                  <a:ext cx="362164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0749273-0B90-88AF-A4BA-EA5B6DBF1128}"/>
                    </a:ext>
                  </a:extLst>
                </p:cNvPr>
                <p:cNvSpPr txBox="1"/>
                <p:nvPr/>
              </p:nvSpPr>
              <p:spPr>
                <a:xfrm>
                  <a:off x="5592990" y="4722864"/>
                  <a:ext cx="128914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0749273-0B90-88AF-A4BA-EA5B6DBF11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2990" y="4722864"/>
                  <a:ext cx="128914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BC29E972-EE5C-E797-2549-5FDA8794EB67}"/>
                </a:ext>
              </a:extLst>
            </p:cNvPr>
            <p:cNvSpPr/>
            <p:nvPr/>
          </p:nvSpPr>
          <p:spPr>
            <a:xfrm>
              <a:off x="7324005" y="3689459"/>
              <a:ext cx="277225" cy="2793809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Left Bracket 59">
              <a:extLst>
                <a:ext uri="{FF2B5EF4-FFF2-40B4-BE49-F238E27FC236}">
                  <a16:creationId xmlns:a16="http://schemas.microsoft.com/office/drawing/2014/main" id="{3C534D8C-DCDF-F6B4-9950-C77245737940}"/>
                </a:ext>
              </a:extLst>
            </p:cNvPr>
            <p:cNvSpPr/>
            <p:nvPr/>
          </p:nvSpPr>
          <p:spPr>
            <a:xfrm rot="10800000">
              <a:off x="9975736" y="3688427"/>
              <a:ext cx="298500" cy="2793809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1A0DB88-E103-95FF-E285-5037224CA70E}"/>
                    </a:ext>
                  </a:extLst>
                </p:cNvPr>
                <p:cNvSpPr txBox="1"/>
                <p:nvPr/>
              </p:nvSpPr>
              <p:spPr>
                <a:xfrm>
                  <a:off x="6788637" y="3644343"/>
                  <a:ext cx="46890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1A0DB88-E103-95FF-E285-5037224CA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8637" y="3644343"/>
                  <a:ext cx="468901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0F0571D-BC46-6D9D-E02C-0573794DB555}"/>
                    </a:ext>
                  </a:extLst>
                </p:cNvPr>
                <p:cNvSpPr txBox="1"/>
                <p:nvPr/>
              </p:nvSpPr>
              <p:spPr>
                <a:xfrm>
                  <a:off x="6783161" y="4181153"/>
                  <a:ext cx="48544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0F0571D-BC46-6D9D-E02C-0573794DB5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3161" y="4181153"/>
                  <a:ext cx="485447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487B9C3-8DC1-B4EA-5101-139853CC9AC2}"/>
                    </a:ext>
                  </a:extLst>
                </p:cNvPr>
                <p:cNvSpPr txBox="1"/>
                <p:nvPr/>
              </p:nvSpPr>
              <p:spPr>
                <a:xfrm>
                  <a:off x="6783162" y="4751654"/>
                  <a:ext cx="49420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487B9C3-8DC1-B4EA-5101-139853CC9A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3162" y="4751654"/>
                  <a:ext cx="494203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6B19558-8AF3-21E3-4D57-ABC61FCD26E6}"/>
                    </a:ext>
                  </a:extLst>
                </p:cNvPr>
                <p:cNvSpPr txBox="1"/>
                <p:nvPr/>
              </p:nvSpPr>
              <p:spPr>
                <a:xfrm>
                  <a:off x="7378045" y="3105672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6B19558-8AF3-21E3-4D57-ABC61FCD2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8045" y="3105672"/>
                  <a:ext cx="362165" cy="523220"/>
                </a:xfrm>
                <a:prstGeom prst="rect">
                  <a:avLst/>
                </a:prstGeom>
                <a:blipFill>
                  <a:blip r:embed="rId12"/>
                  <a:stretch>
                    <a:fillRect r="-8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68AFA0D-CD1C-1B1D-47BB-AB8DB7BADBED}"/>
                    </a:ext>
                  </a:extLst>
                </p:cNvPr>
                <p:cNvSpPr txBox="1"/>
                <p:nvPr/>
              </p:nvSpPr>
              <p:spPr>
                <a:xfrm>
                  <a:off x="7968694" y="3105672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68AFA0D-CD1C-1B1D-47BB-AB8DB7BADB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8694" y="3105672"/>
                  <a:ext cx="362165" cy="523220"/>
                </a:xfrm>
                <a:prstGeom prst="rect">
                  <a:avLst/>
                </a:prstGeom>
                <a:blipFill>
                  <a:blip r:embed="rId13"/>
                  <a:stretch>
                    <a:fillRect r="-8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9CBE303-5CC8-D1BD-AFEB-C429464A3758}"/>
                    </a:ext>
                  </a:extLst>
                </p:cNvPr>
                <p:cNvSpPr txBox="1"/>
                <p:nvPr/>
              </p:nvSpPr>
              <p:spPr>
                <a:xfrm>
                  <a:off x="8556911" y="3105672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9CBE303-5CC8-D1BD-AFEB-C429464A37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6911" y="3105672"/>
                  <a:ext cx="362165" cy="523220"/>
                </a:xfrm>
                <a:prstGeom prst="rect">
                  <a:avLst/>
                </a:prstGeom>
                <a:blipFill>
                  <a:blip r:embed="rId14"/>
                  <a:stretch>
                    <a:fillRect r="-1016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A2130E4-A88A-A680-87A1-2761076119AF}"/>
                    </a:ext>
                  </a:extLst>
                </p:cNvPr>
                <p:cNvSpPr txBox="1"/>
                <p:nvPr/>
              </p:nvSpPr>
              <p:spPr>
                <a:xfrm>
                  <a:off x="9145129" y="3099638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A2130E4-A88A-A680-87A1-2761076119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5129" y="3099638"/>
                  <a:ext cx="362165" cy="523220"/>
                </a:xfrm>
                <a:prstGeom prst="rect">
                  <a:avLst/>
                </a:prstGeom>
                <a:blipFill>
                  <a:blip r:embed="rId15"/>
                  <a:stretch>
                    <a:fillRect r="-11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1FFDF1F-64E4-69C9-0E04-CB7E6CBC4FE1}"/>
                    </a:ext>
                  </a:extLst>
                </p:cNvPr>
                <p:cNvSpPr txBox="1"/>
                <p:nvPr/>
              </p:nvSpPr>
              <p:spPr>
                <a:xfrm>
                  <a:off x="6788136" y="5310973"/>
                  <a:ext cx="4804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1FFDF1F-64E4-69C9-0E04-CB7E6CBC4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8136" y="5310973"/>
                  <a:ext cx="480472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E01C473-84C8-EA9E-759C-1E1FF7A55517}"/>
                    </a:ext>
                  </a:extLst>
                </p:cNvPr>
                <p:cNvSpPr txBox="1"/>
                <p:nvPr/>
              </p:nvSpPr>
              <p:spPr>
                <a:xfrm>
                  <a:off x="9239324" y="4272887"/>
                  <a:ext cx="3621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E01C473-84C8-EA9E-759C-1E1FF7A555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9324" y="4272887"/>
                  <a:ext cx="362164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42DF936-4C6C-28D8-0A3F-0D087E07C9E8}"/>
                    </a:ext>
                  </a:extLst>
                </p:cNvPr>
                <p:cNvSpPr txBox="1"/>
                <p:nvPr/>
              </p:nvSpPr>
              <p:spPr>
                <a:xfrm>
                  <a:off x="8057295" y="3721977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42DF936-4C6C-28D8-0A3F-0D087E07C9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7295" y="3721977"/>
                  <a:ext cx="277224" cy="523220"/>
                </a:xfrm>
                <a:prstGeom prst="rect">
                  <a:avLst/>
                </a:prstGeom>
                <a:blipFill>
                  <a:blip r:embed="rId18"/>
                  <a:stretch>
                    <a:fillRect r="-22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79EB948-9520-246F-26ED-E64E40A99BCC}"/>
                    </a:ext>
                  </a:extLst>
                </p:cNvPr>
                <p:cNvSpPr txBox="1"/>
                <p:nvPr/>
              </p:nvSpPr>
              <p:spPr>
                <a:xfrm>
                  <a:off x="7480602" y="4821521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79EB948-9520-246F-26ED-E64E40A99B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602" y="4821521"/>
                  <a:ext cx="277224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585F7F1-B7DC-9E54-0DE7-14318F158C08}"/>
                    </a:ext>
                  </a:extLst>
                </p:cNvPr>
                <p:cNvSpPr txBox="1"/>
                <p:nvPr/>
              </p:nvSpPr>
              <p:spPr>
                <a:xfrm>
                  <a:off x="9719834" y="3105672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585F7F1-B7DC-9E54-0DE7-14318F158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9834" y="3105672"/>
                  <a:ext cx="362165" cy="523220"/>
                </a:xfrm>
                <a:prstGeom prst="rect">
                  <a:avLst/>
                </a:prstGeom>
                <a:blipFill>
                  <a:blip r:embed="rId20"/>
                  <a:stretch>
                    <a:fillRect r="-1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3B83640-4668-A432-F312-C42DA1393B54}"/>
                    </a:ext>
                  </a:extLst>
                </p:cNvPr>
                <p:cNvSpPr txBox="1"/>
                <p:nvPr/>
              </p:nvSpPr>
              <p:spPr>
                <a:xfrm>
                  <a:off x="6783160" y="5879817"/>
                  <a:ext cx="47583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3B83640-4668-A432-F312-C42DA1393B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3160" y="5879817"/>
                  <a:ext cx="475836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52C063C-E81F-CCEA-4BA5-D4D6312A386A}"/>
                    </a:ext>
                  </a:extLst>
                </p:cNvPr>
                <p:cNvSpPr txBox="1"/>
                <p:nvPr/>
              </p:nvSpPr>
              <p:spPr>
                <a:xfrm>
                  <a:off x="9774292" y="5385252"/>
                  <a:ext cx="25484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52C063C-E81F-CCEA-4BA5-D4D6312A3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4292" y="5385252"/>
                  <a:ext cx="254844" cy="523220"/>
                </a:xfrm>
                <a:prstGeom prst="rect">
                  <a:avLst/>
                </a:prstGeom>
                <a:blipFill>
                  <a:blip r:embed="rId22"/>
                  <a:stretch>
                    <a:fillRect r="-119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C7E9073-1099-174C-8644-AA97FCA761E5}"/>
                    </a:ext>
                  </a:extLst>
                </p:cNvPr>
                <p:cNvSpPr txBox="1"/>
                <p:nvPr/>
              </p:nvSpPr>
              <p:spPr>
                <a:xfrm>
                  <a:off x="8065180" y="5930749"/>
                  <a:ext cx="3154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C7E9073-1099-174C-8644-AA97FCA76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180" y="5930749"/>
                  <a:ext cx="315469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F1CC8EA-739B-E7F5-D66C-D37B0FFB68BD}"/>
                    </a:ext>
                  </a:extLst>
                </p:cNvPr>
                <p:cNvSpPr txBox="1"/>
                <p:nvPr/>
              </p:nvSpPr>
              <p:spPr>
                <a:xfrm>
                  <a:off x="9224934" y="4844438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F1CC8EA-739B-E7F5-D66C-D37B0FFB6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4934" y="4844438"/>
                  <a:ext cx="420187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6729AFA-7475-A168-E261-C2EED4DE6AD5}"/>
                    </a:ext>
                  </a:extLst>
                </p:cNvPr>
                <p:cNvSpPr txBox="1"/>
                <p:nvPr/>
              </p:nvSpPr>
              <p:spPr>
                <a:xfrm>
                  <a:off x="9228171" y="3726752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6729AFA-7475-A168-E261-C2EED4DE6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8171" y="3726752"/>
                  <a:ext cx="420187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80A21F8-6436-58EC-FD1A-90F577EF91AF}"/>
                    </a:ext>
                  </a:extLst>
                </p:cNvPr>
                <p:cNvSpPr txBox="1"/>
                <p:nvPr/>
              </p:nvSpPr>
              <p:spPr>
                <a:xfrm>
                  <a:off x="9765578" y="3750818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80A21F8-6436-58EC-FD1A-90F577EF91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5578" y="3750818"/>
                  <a:ext cx="420187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0A26561-5CB2-CC54-D91D-605B05FA9807}"/>
                    </a:ext>
                  </a:extLst>
                </p:cNvPr>
                <p:cNvSpPr txBox="1"/>
                <p:nvPr/>
              </p:nvSpPr>
              <p:spPr>
                <a:xfrm>
                  <a:off x="9763206" y="4281138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0A26561-5CB2-CC54-D91D-605B05FA9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3206" y="4281138"/>
                  <a:ext cx="420187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62FC52C-2995-67E6-F93D-3B2502520D09}"/>
                    </a:ext>
                  </a:extLst>
                </p:cNvPr>
                <p:cNvSpPr txBox="1"/>
                <p:nvPr/>
              </p:nvSpPr>
              <p:spPr>
                <a:xfrm>
                  <a:off x="9768770" y="4846985"/>
                  <a:ext cx="39776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62FC52C-2995-67E6-F93D-3B2502520D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770" y="4846985"/>
                  <a:ext cx="397760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B17B6DD-57AD-DD93-4AE6-DE41DBA554A7}"/>
                    </a:ext>
                  </a:extLst>
                </p:cNvPr>
                <p:cNvSpPr txBox="1"/>
                <p:nvPr/>
              </p:nvSpPr>
              <p:spPr>
                <a:xfrm>
                  <a:off x="9757557" y="5944513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B17B6DD-57AD-DD93-4AE6-DE41DBA554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7557" y="5944513"/>
                  <a:ext cx="420187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7CFFC7-411C-5CBD-74C2-7F29A3479F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Method:7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7CFFC7-411C-5CBD-74C2-7F29A3479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0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C79735E-3C46-6925-2B29-F884B46AA1E2}"/>
              </a:ext>
            </a:extLst>
          </p:cNvPr>
          <p:cNvGrpSpPr/>
          <p:nvPr/>
        </p:nvGrpSpPr>
        <p:grpSpPr>
          <a:xfrm>
            <a:off x="1276727" y="3093265"/>
            <a:ext cx="4242156" cy="3389961"/>
            <a:chOff x="106230" y="2407354"/>
            <a:chExt cx="4242156" cy="3389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2537FAD-5EEC-27FC-0C97-D771E305CC73}"/>
                    </a:ext>
                  </a:extLst>
                </p:cNvPr>
                <p:cNvSpPr txBox="1"/>
                <p:nvPr/>
              </p:nvSpPr>
              <p:spPr>
                <a:xfrm>
                  <a:off x="106230" y="4035778"/>
                  <a:ext cx="95444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2537FAD-5EEC-27FC-0C97-D771E305C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" y="4035778"/>
                  <a:ext cx="954440" cy="52322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84D82FA-1BE7-AECA-2F0F-60C8C5DD3945}"/>
                </a:ext>
              </a:extLst>
            </p:cNvPr>
            <p:cNvGrpSpPr/>
            <p:nvPr/>
          </p:nvGrpSpPr>
          <p:grpSpPr>
            <a:xfrm>
              <a:off x="888931" y="2407354"/>
              <a:ext cx="3459455" cy="3389961"/>
              <a:chOff x="893452" y="2407353"/>
              <a:chExt cx="4280856" cy="3522932"/>
            </a:xfrm>
          </p:grpSpPr>
          <p:sp>
            <p:nvSpPr>
              <p:cNvPr id="7" name="Left Bracket 6">
                <a:extLst>
                  <a:ext uri="{FF2B5EF4-FFF2-40B4-BE49-F238E27FC236}">
                    <a16:creationId xmlns:a16="http://schemas.microsoft.com/office/drawing/2014/main" id="{0B463997-B54F-5538-8960-BAD6CF31865A}"/>
                  </a:ext>
                </a:extLst>
              </p:cNvPr>
              <p:cNvSpPr/>
              <p:nvPr/>
            </p:nvSpPr>
            <p:spPr>
              <a:xfrm>
                <a:off x="1574499" y="3020310"/>
                <a:ext cx="343048" cy="2903396"/>
              </a:xfrm>
              <a:prstGeom prst="leftBracket">
                <a:avLst>
                  <a:gd name="adj" fmla="val 0"/>
                </a:avLst>
              </a:prstGeom>
              <a:noFill/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Left Bracket 7">
                <a:extLst>
                  <a:ext uri="{FF2B5EF4-FFF2-40B4-BE49-F238E27FC236}">
                    <a16:creationId xmlns:a16="http://schemas.microsoft.com/office/drawing/2014/main" id="{812F70AD-5AEE-8889-D075-7AA5E5DE9514}"/>
                  </a:ext>
                </a:extLst>
              </p:cNvPr>
              <p:cNvSpPr/>
              <p:nvPr/>
            </p:nvSpPr>
            <p:spPr>
              <a:xfrm rot="10800000">
                <a:off x="4835422" y="3026889"/>
                <a:ext cx="338886" cy="2903396"/>
              </a:xfrm>
              <a:prstGeom prst="leftBracket">
                <a:avLst>
                  <a:gd name="adj" fmla="val 0"/>
                </a:avLst>
              </a:prstGeom>
              <a:noFill/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26B8967-B241-97B9-6AE6-6BD45EDB1B07}"/>
                      </a:ext>
                    </a:extLst>
                  </p:cNvPr>
                  <p:cNvSpPr txBox="1"/>
                  <p:nvPr/>
                </p:nvSpPr>
                <p:spPr>
                  <a:xfrm>
                    <a:off x="900974" y="2969829"/>
                    <a:ext cx="580235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26B8967-B241-97B9-6AE6-6BD45EDB1B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974" y="2969829"/>
                    <a:ext cx="580235" cy="543743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894800FB-2C8F-4D29-E83E-6E1BD1227437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53" y="3541190"/>
                    <a:ext cx="5877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894800FB-2C8F-4D29-E83E-6E1BD12274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453" y="3541190"/>
                    <a:ext cx="587756" cy="543743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2E9121F-674D-E45D-8076-B4F33B36EF57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54" y="4143966"/>
                    <a:ext cx="588298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2E9121F-674D-E45D-8076-B4F33B36EF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454" y="4143966"/>
                    <a:ext cx="588298" cy="543743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D33EC48-3D64-9363-3785-5398BDE3F865}"/>
                      </a:ext>
                    </a:extLst>
                  </p:cNvPr>
                  <p:cNvSpPr txBox="1"/>
                  <p:nvPr/>
                </p:nvSpPr>
                <p:spPr>
                  <a:xfrm>
                    <a:off x="1641370" y="2413624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D33EC48-3D64-9363-3785-5398BDE3F8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1370" y="2413624"/>
                    <a:ext cx="448156" cy="543743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r="-1016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40A0EED-6518-5BB8-4E82-8EB108DFAA4B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260" y="2413624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40A0EED-6518-5BB8-4E82-8EB108DFAA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2260" y="2413624"/>
                    <a:ext cx="448156" cy="543743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r="-1016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26D8839-E555-416E-4172-0428672889F7}"/>
                      </a:ext>
                    </a:extLst>
                  </p:cNvPr>
                  <p:cNvSpPr txBox="1"/>
                  <p:nvPr/>
                </p:nvSpPr>
                <p:spPr>
                  <a:xfrm>
                    <a:off x="3100142" y="2413624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26D8839-E555-416E-4172-0428672889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0142" y="2413624"/>
                    <a:ext cx="448156" cy="543743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r="-8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81CD8C1-C222-9525-72BA-2D861BFD9771}"/>
                      </a:ext>
                    </a:extLst>
                  </p:cNvPr>
                  <p:cNvSpPr txBox="1"/>
                  <p:nvPr/>
                </p:nvSpPr>
                <p:spPr>
                  <a:xfrm>
                    <a:off x="3828025" y="2407353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81CD8C1-C222-9525-72BA-2D861BFD97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8025" y="2407353"/>
                    <a:ext cx="448156" cy="543743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r="-1355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7F8A66F3-00CE-DB43-E674-4F5C8D1C5D44}"/>
                      </a:ext>
                    </a:extLst>
                  </p:cNvPr>
                  <p:cNvSpPr txBox="1"/>
                  <p:nvPr/>
                </p:nvSpPr>
                <p:spPr>
                  <a:xfrm>
                    <a:off x="899609" y="4705427"/>
                    <a:ext cx="582889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7F8A66F3-00CE-DB43-E674-4F5C8D1C5D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609" y="4705427"/>
                    <a:ext cx="582889" cy="543743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4D47327-5BE2-FC7B-7D5B-2EA53FAE938E}"/>
                      </a:ext>
                    </a:extLst>
                  </p:cNvPr>
                  <p:cNvSpPr txBox="1"/>
                  <p:nvPr/>
                </p:nvSpPr>
                <p:spPr>
                  <a:xfrm>
                    <a:off x="1773449" y="3066727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4D47327-5BE2-FC7B-7D5B-2EA53FAE93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3449" y="3066727"/>
                    <a:ext cx="315353" cy="543743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r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FB7F120-5053-7FAE-81EC-28CE360E6C2E}"/>
                      </a:ext>
                    </a:extLst>
                  </p:cNvPr>
                  <p:cNvSpPr txBox="1"/>
                  <p:nvPr/>
                </p:nvSpPr>
                <p:spPr>
                  <a:xfrm>
                    <a:off x="2511393" y="3639271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FB7F120-5053-7FAE-81EC-28CE360E6C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1393" y="3639271"/>
                    <a:ext cx="315353" cy="543743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r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62689DA-3B28-1D24-9FC5-D58689BC3870}"/>
                      </a:ext>
                    </a:extLst>
                  </p:cNvPr>
                  <p:cNvSpPr txBox="1"/>
                  <p:nvPr/>
                </p:nvSpPr>
                <p:spPr>
                  <a:xfrm>
                    <a:off x="3220766" y="4237139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62689DA-3B28-1D24-9FC5-D58689BC38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0766" y="4237139"/>
                    <a:ext cx="315353" cy="543743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r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3533D91-000F-E46A-2F5A-0AB7A759DC65}"/>
                      </a:ext>
                    </a:extLst>
                  </p:cNvPr>
                  <p:cNvSpPr txBox="1"/>
                  <p:nvPr/>
                </p:nvSpPr>
                <p:spPr>
                  <a:xfrm>
                    <a:off x="3946526" y="4829841"/>
                    <a:ext cx="40397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3533D91-000F-E46A-2F5A-0AB7A759DC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6526" y="4829841"/>
                    <a:ext cx="403976" cy="543743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D9FD9399-0495-3FE0-2DA8-C365C37B377C}"/>
                      </a:ext>
                    </a:extLst>
                  </p:cNvPr>
                  <p:cNvSpPr txBox="1"/>
                  <p:nvPr/>
                </p:nvSpPr>
                <p:spPr>
                  <a:xfrm>
                    <a:off x="3935460" y="3636521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D9FD9399-0495-3FE0-2DA8-C365C37B37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5460" y="3636521"/>
                    <a:ext cx="315353" cy="543743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D1D2C08-8F70-373D-0014-6F529A9E2700}"/>
                      </a:ext>
                    </a:extLst>
                  </p:cNvPr>
                  <p:cNvSpPr txBox="1"/>
                  <p:nvPr/>
                </p:nvSpPr>
                <p:spPr>
                  <a:xfrm>
                    <a:off x="2507985" y="4794709"/>
                    <a:ext cx="432161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D1D2C08-8F70-373D-0014-6F529A9E27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7985" y="4794709"/>
                    <a:ext cx="432161" cy="543743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7B61AF6-D65B-41B7-CAE5-5F5FD5BD5E75}"/>
                      </a:ext>
                    </a:extLst>
                  </p:cNvPr>
                  <p:cNvSpPr txBox="1"/>
                  <p:nvPr/>
                </p:nvSpPr>
                <p:spPr>
                  <a:xfrm>
                    <a:off x="2481899" y="3054103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7B61AF6-D65B-41B7-CAE5-5F5FD5BD5E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1899" y="3054103"/>
                    <a:ext cx="343047" cy="543743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 r="-217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FC94E44-902D-6052-43DA-403EDB653F15}"/>
                      </a:ext>
                    </a:extLst>
                  </p:cNvPr>
                  <p:cNvSpPr txBox="1"/>
                  <p:nvPr/>
                </p:nvSpPr>
                <p:spPr>
                  <a:xfrm>
                    <a:off x="3206920" y="3048729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FC94E44-902D-6052-43DA-403EDB653F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6920" y="3048729"/>
                    <a:ext cx="343047" cy="543743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3630A6-7F32-441D-FF1E-4A9C1593DED6}"/>
                      </a:ext>
                    </a:extLst>
                  </p:cNvPr>
                  <p:cNvSpPr txBox="1"/>
                  <p:nvPr/>
                </p:nvSpPr>
                <p:spPr>
                  <a:xfrm>
                    <a:off x="3918213" y="3070730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3630A6-7F32-441D-FF1E-4A9C1593D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8213" y="3070730"/>
                    <a:ext cx="343047" cy="543743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2BD5386-FB46-3813-CE36-5C40A772AF97}"/>
                      </a:ext>
                    </a:extLst>
                  </p:cNvPr>
                  <p:cNvSpPr txBox="1"/>
                  <p:nvPr/>
                </p:nvSpPr>
                <p:spPr>
                  <a:xfrm>
                    <a:off x="1768278" y="3634957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2BD5386-FB46-3813-CE36-5C40A772AF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8278" y="3634957"/>
                    <a:ext cx="343047" cy="543743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r="-444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A60914F-1F99-59AA-0CA7-DD9D9DF213BE}"/>
                      </a:ext>
                    </a:extLst>
                  </p:cNvPr>
                  <p:cNvSpPr txBox="1"/>
                  <p:nvPr/>
                </p:nvSpPr>
                <p:spPr>
                  <a:xfrm>
                    <a:off x="1768278" y="4239327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A60914F-1F99-59AA-0CA7-DD9D9DF213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8278" y="4239327"/>
                    <a:ext cx="343047" cy="543743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B2DEE83-8DBE-3A92-3498-30266959E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507591" y="4229863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B2DEE83-8DBE-3A92-3498-30266959E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7591" y="4229863"/>
                    <a:ext cx="343047" cy="543743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23A7853-F3B8-409B-6177-16CB08B650E0}"/>
                      </a:ext>
                    </a:extLst>
                  </p:cNvPr>
                  <p:cNvSpPr txBox="1"/>
                  <p:nvPr/>
                </p:nvSpPr>
                <p:spPr>
                  <a:xfrm>
                    <a:off x="3220992" y="3657099"/>
                    <a:ext cx="43098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23A7853-F3B8-409B-6177-16CB08B650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0992" y="3657099"/>
                    <a:ext cx="430987" cy="543743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6E50650E-76F2-06D4-68AC-E286059E9800}"/>
                      </a:ext>
                    </a:extLst>
                  </p:cNvPr>
                  <p:cNvSpPr txBox="1"/>
                  <p:nvPr/>
                </p:nvSpPr>
                <p:spPr>
                  <a:xfrm>
                    <a:off x="3932639" y="4239761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6E50650E-76F2-06D4-68AC-E286059E98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2639" y="4239761"/>
                    <a:ext cx="343047" cy="543743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A219028-40B3-693A-3682-7A77157F7355}"/>
                      </a:ext>
                    </a:extLst>
                  </p:cNvPr>
                  <p:cNvSpPr txBox="1"/>
                  <p:nvPr/>
                </p:nvSpPr>
                <p:spPr>
                  <a:xfrm>
                    <a:off x="1773885" y="4796782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A219028-40B3-693A-3682-7A77157F73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3885" y="4796782"/>
                    <a:ext cx="343047" cy="543743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50E3DCA-22A5-FC2B-8DCB-0B4C08140679}"/>
                      </a:ext>
                    </a:extLst>
                  </p:cNvPr>
                  <p:cNvSpPr txBox="1"/>
                  <p:nvPr/>
                </p:nvSpPr>
                <p:spPr>
                  <a:xfrm>
                    <a:off x="3221881" y="4813741"/>
                    <a:ext cx="455789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50E3DCA-22A5-FC2B-8DCB-0B4C081406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1881" y="4813741"/>
                    <a:ext cx="455789" cy="543743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431A75C-4582-DA95-668C-81A8AD16642F}"/>
                      </a:ext>
                    </a:extLst>
                  </p:cNvPr>
                  <p:cNvSpPr txBox="1"/>
                  <p:nvPr/>
                </p:nvSpPr>
                <p:spPr>
                  <a:xfrm>
                    <a:off x="4539185" y="2413624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431A75C-4582-DA95-668C-81A8AD1664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39185" y="2413624"/>
                    <a:ext cx="448156" cy="543743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E718A08-A59C-11B3-A554-2B793699A815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52" y="5296584"/>
                    <a:ext cx="58775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E718A08-A59C-11B3-A554-2B793699A8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452" y="5296584"/>
                    <a:ext cx="587757" cy="543743"/>
                  </a:xfrm>
                  <a:prstGeom prst="rect">
                    <a:avLst/>
                  </a:prstGeom>
                  <a:blipFill>
                    <a:blip r:embed="rId5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9C095B9-961B-5861-0EC2-7449B9140C1A}"/>
                      </a:ext>
                    </a:extLst>
                  </p:cNvPr>
                  <p:cNvSpPr txBox="1"/>
                  <p:nvPr/>
                </p:nvSpPr>
                <p:spPr>
                  <a:xfrm>
                    <a:off x="4596020" y="4831999"/>
                    <a:ext cx="432160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9C095B9-961B-5861-0EC2-7449B9140C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6020" y="4831999"/>
                    <a:ext cx="432160" cy="543743"/>
                  </a:xfrm>
                  <a:prstGeom prst="rect">
                    <a:avLst/>
                  </a:prstGeom>
                  <a:blipFill>
                    <a:blip r:embed="rId5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6AAA899-BF5C-9B02-9AE9-872A5FF040EA}"/>
                      </a:ext>
                    </a:extLst>
                  </p:cNvPr>
                  <p:cNvSpPr txBox="1"/>
                  <p:nvPr/>
                </p:nvSpPr>
                <p:spPr>
                  <a:xfrm>
                    <a:off x="4605026" y="3619824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6AAA899-BF5C-9B02-9AE9-872A5FF040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5026" y="3619824"/>
                    <a:ext cx="315353" cy="543743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7922A9B7-2B14-EE39-758C-03E9A7BEFC1B}"/>
                      </a:ext>
                    </a:extLst>
                  </p:cNvPr>
                  <p:cNvSpPr txBox="1"/>
                  <p:nvPr/>
                </p:nvSpPr>
                <p:spPr>
                  <a:xfrm>
                    <a:off x="4583295" y="3063931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7922A9B7-2B14-EE39-758C-03E9A7BEFC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3295" y="3063931"/>
                    <a:ext cx="343047" cy="543743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FDEE171-0EB1-6EC1-1135-B770F6D4B069}"/>
                      </a:ext>
                    </a:extLst>
                  </p:cNvPr>
                  <p:cNvSpPr txBox="1"/>
                  <p:nvPr/>
                </p:nvSpPr>
                <p:spPr>
                  <a:xfrm>
                    <a:off x="4593082" y="4242860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FDEE171-0EB1-6EC1-1135-B770F6D4B0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3082" y="4242860"/>
                    <a:ext cx="343047" cy="543743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 r="-217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62481C0-9D82-9907-51CB-450A615A687C}"/>
                      </a:ext>
                    </a:extLst>
                  </p:cNvPr>
                  <p:cNvSpPr txBox="1"/>
                  <p:nvPr/>
                </p:nvSpPr>
                <p:spPr>
                  <a:xfrm>
                    <a:off x="3940186" y="5361755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62481C0-9D82-9907-51CB-450A615A68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0186" y="5361755"/>
                    <a:ext cx="315353" cy="543743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1100A5B-0E2B-0AED-80DD-6CA6B8D562CC}"/>
                      </a:ext>
                    </a:extLst>
                  </p:cNvPr>
                  <p:cNvSpPr txBox="1"/>
                  <p:nvPr/>
                </p:nvSpPr>
                <p:spPr>
                  <a:xfrm>
                    <a:off x="2514824" y="5356137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1100A5B-0E2B-0AED-80DD-6CA6B8D562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4824" y="5356137"/>
                    <a:ext cx="315353" cy="543743"/>
                  </a:xfrm>
                  <a:prstGeom prst="rect">
                    <a:avLst/>
                  </a:prstGeom>
                  <a:blipFill>
                    <a:blip r:embed="rId63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9B244DF-FF84-FBDF-7021-3BA6E3158D4F}"/>
                      </a:ext>
                    </a:extLst>
                  </p:cNvPr>
                  <p:cNvSpPr txBox="1"/>
                  <p:nvPr/>
                </p:nvSpPr>
                <p:spPr>
                  <a:xfrm>
                    <a:off x="1767937" y="5369119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9B244DF-FF84-FBDF-7021-3BA6E3158D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7937" y="5369119"/>
                    <a:ext cx="343047" cy="543743"/>
                  </a:xfrm>
                  <a:prstGeom prst="rect">
                    <a:avLst/>
                  </a:prstGeom>
                  <a:blipFill>
                    <a:blip r:embed="rId64"/>
                    <a:stretch>
                      <a:fillRect r="-444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6B73022-A06F-EC33-139E-8535D8DE08CB}"/>
                      </a:ext>
                    </a:extLst>
                  </p:cNvPr>
                  <p:cNvSpPr txBox="1"/>
                  <p:nvPr/>
                </p:nvSpPr>
                <p:spPr>
                  <a:xfrm>
                    <a:off x="3226330" y="5375742"/>
                    <a:ext cx="425648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6B73022-A06F-EC33-139E-8535D8DE08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6330" y="5375742"/>
                    <a:ext cx="425648" cy="543743"/>
                  </a:xfrm>
                  <a:prstGeom prst="rect">
                    <a:avLst/>
                  </a:prstGeom>
                  <a:blipFill>
                    <a:blip r:embed="rId6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E15816A-134F-3453-C4FC-C5C6D74B919B}"/>
                      </a:ext>
                    </a:extLst>
                  </p:cNvPr>
                  <p:cNvSpPr txBox="1"/>
                  <p:nvPr/>
                </p:nvSpPr>
                <p:spPr>
                  <a:xfrm>
                    <a:off x="4600627" y="5369139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E15816A-134F-3453-C4FC-C5C6D74B91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627" y="5369139"/>
                    <a:ext cx="315353" cy="543743"/>
                  </a:xfrm>
                  <a:prstGeom prst="rect">
                    <a:avLst/>
                  </a:prstGeom>
                  <a:blipFill>
                    <a:blip r:embed="rId66"/>
                    <a:stretch>
                      <a:fillRect r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84CE631-D759-65DC-BF24-27E59ACDDC85}"/>
                  </a:ext>
                </a:extLst>
              </p:cNvPr>
              <p:cNvSpPr txBox="1"/>
              <p:nvPr/>
            </p:nvSpPr>
            <p:spPr>
              <a:xfrm>
                <a:off x="8057295" y="4272887"/>
                <a:ext cx="397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84CE631-D759-65DC-BF24-27E59ACD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95" y="4272887"/>
                <a:ext cx="397760" cy="523220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C44E44-1DAE-F582-3D89-1A03ECF61B27}"/>
                  </a:ext>
                </a:extLst>
              </p:cNvPr>
              <p:cNvSpPr txBox="1"/>
              <p:nvPr/>
            </p:nvSpPr>
            <p:spPr>
              <a:xfrm>
                <a:off x="8065180" y="5392506"/>
                <a:ext cx="397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C44E44-1DAE-F582-3D89-1A03ECF61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180" y="5392506"/>
                <a:ext cx="397760" cy="523220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0440C83B-70A5-A52A-A453-97DEE1FC64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358" y="653089"/>
                <a:ext cx="2236849" cy="6710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sz="2600" b="1" dirty="0">
                    <a:solidFill>
                      <a:srgbClr val="002060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IN" sz="2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endParaRPr lang="en-IN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0440C83B-70A5-A52A-A453-97DEE1FC6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58" y="653089"/>
                <a:ext cx="2236849" cy="671066"/>
              </a:xfrm>
              <a:prstGeom prst="rect">
                <a:avLst/>
              </a:prstGeom>
              <a:blipFill>
                <a:blip r:embed="rId2"/>
                <a:stretch>
                  <a:fillRect l="-4360" b="-1545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4">
                <a:extLst>
                  <a:ext uri="{FF2B5EF4-FFF2-40B4-BE49-F238E27FC236}">
                    <a16:creationId xmlns:a16="http://schemas.microsoft.com/office/drawing/2014/main" id="{56B7488F-1374-BD75-DA27-DB688D578B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5538" y="1692951"/>
                <a:ext cx="6026254" cy="129331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Make entry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in the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IN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IN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IN" sz="24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IN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IN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if not.</a:t>
                </a:r>
              </a:p>
            </p:txBody>
          </p:sp>
        </mc:Choice>
        <mc:Fallback xmlns="">
          <p:sp>
            <p:nvSpPr>
              <p:cNvPr id="98" name="Content Placeholder 4">
                <a:extLst>
                  <a:ext uri="{FF2B5EF4-FFF2-40B4-BE49-F238E27FC236}">
                    <a16:creationId xmlns:a16="http://schemas.microsoft.com/office/drawing/2014/main" id="{56B7488F-1374-BD75-DA27-DB688D578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38" y="1692951"/>
                <a:ext cx="6026254" cy="1293311"/>
              </a:xfrm>
              <a:prstGeom prst="rect">
                <a:avLst/>
              </a:prstGeom>
              <a:blipFill>
                <a:blip r:embed="rId69"/>
                <a:stretch>
                  <a:fillRect r="-151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B22126E8-DEAD-3CF1-C6A8-74829908503A}"/>
              </a:ext>
            </a:extLst>
          </p:cNvPr>
          <p:cNvSpPr/>
          <p:nvPr/>
        </p:nvSpPr>
        <p:spPr>
          <a:xfrm>
            <a:off x="5024760" y="3745251"/>
            <a:ext cx="450000" cy="268111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115D910-42F2-F233-01CE-8107DACDB870}"/>
              </a:ext>
            </a:extLst>
          </p:cNvPr>
          <p:cNvSpPr/>
          <p:nvPr/>
        </p:nvSpPr>
        <p:spPr>
          <a:xfrm>
            <a:off x="5049997" y="6008673"/>
            <a:ext cx="409091" cy="40909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9ACBFC7-B6BD-F717-4A52-5F9565FBEB30}"/>
              </a:ext>
            </a:extLst>
          </p:cNvPr>
          <p:cNvSpPr/>
          <p:nvPr/>
        </p:nvSpPr>
        <p:spPr>
          <a:xfrm>
            <a:off x="4522089" y="6018710"/>
            <a:ext cx="409091" cy="40909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4AE6A24-EECA-6286-C359-54BB35DA4E5F}"/>
              </a:ext>
            </a:extLst>
          </p:cNvPr>
          <p:cNvSpPr/>
          <p:nvPr/>
        </p:nvSpPr>
        <p:spPr>
          <a:xfrm>
            <a:off x="3368586" y="6005978"/>
            <a:ext cx="409091" cy="40909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FD54886-35D0-D6D4-508C-CAFBAC98891D}"/>
              </a:ext>
            </a:extLst>
          </p:cNvPr>
          <p:cNvCxnSpPr>
            <a:cxnSpLocks/>
          </p:cNvCxnSpPr>
          <p:nvPr/>
        </p:nvCxnSpPr>
        <p:spPr>
          <a:xfrm flipV="1">
            <a:off x="2819867" y="3969416"/>
            <a:ext cx="263014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0B43175-154A-4BBB-DC9C-3CFE9471E1CB}"/>
              </a:ext>
            </a:extLst>
          </p:cNvPr>
          <p:cNvCxnSpPr>
            <a:cxnSpLocks/>
          </p:cNvCxnSpPr>
          <p:nvPr/>
        </p:nvCxnSpPr>
        <p:spPr>
          <a:xfrm flipV="1">
            <a:off x="2820840" y="4518808"/>
            <a:ext cx="263014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AF4F637-4F51-5634-6382-D452C42B0F57}"/>
              </a:ext>
            </a:extLst>
          </p:cNvPr>
          <p:cNvCxnSpPr>
            <a:cxnSpLocks/>
          </p:cNvCxnSpPr>
          <p:nvPr/>
        </p:nvCxnSpPr>
        <p:spPr>
          <a:xfrm flipV="1">
            <a:off x="2814989" y="5116328"/>
            <a:ext cx="263014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AC1C53B-5DBA-FCBB-2E11-6537532AC53F}"/>
              </a:ext>
            </a:extLst>
          </p:cNvPr>
          <p:cNvCxnSpPr>
            <a:cxnSpLocks/>
          </p:cNvCxnSpPr>
          <p:nvPr/>
        </p:nvCxnSpPr>
        <p:spPr>
          <a:xfrm flipV="1">
            <a:off x="2822786" y="5653688"/>
            <a:ext cx="263014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4D20C74-1C87-832E-1657-A7610E821363}"/>
              </a:ext>
            </a:extLst>
          </p:cNvPr>
          <p:cNvCxnSpPr>
            <a:cxnSpLocks/>
          </p:cNvCxnSpPr>
          <p:nvPr/>
        </p:nvCxnSpPr>
        <p:spPr>
          <a:xfrm flipV="1">
            <a:off x="2830583" y="6203080"/>
            <a:ext cx="263014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AFEEFA3-EC12-EB5E-D24F-7913B09EFE45}"/>
              </a:ext>
            </a:extLst>
          </p:cNvPr>
          <p:cNvCxnSpPr>
            <a:cxnSpLocks/>
          </p:cNvCxnSpPr>
          <p:nvPr/>
        </p:nvCxnSpPr>
        <p:spPr>
          <a:xfrm rot="5400000" flipV="1">
            <a:off x="3937182" y="5069528"/>
            <a:ext cx="2630143" cy="0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D98BA15-5D4C-09F4-2907-6C420E7D5E68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7532" y="5076077"/>
            <a:ext cx="2630143" cy="0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387311E-A85E-0DFB-E92C-59F3C5155E18}"/>
              </a:ext>
            </a:extLst>
          </p:cNvPr>
          <p:cNvCxnSpPr>
            <a:cxnSpLocks/>
          </p:cNvCxnSpPr>
          <p:nvPr/>
        </p:nvCxnSpPr>
        <p:spPr>
          <a:xfrm rot="5400000" flipV="1">
            <a:off x="2245422" y="5098910"/>
            <a:ext cx="2630143" cy="0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910A34AD-E958-B46E-DBAB-0395F3A41757}"/>
              </a:ext>
            </a:extLst>
          </p:cNvPr>
          <p:cNvSpPr/>
          <p:nvPr/>
        </p:nvSpPr>
        <p:spPr>
          <a:xfrm>
            <a:off x="4473945" y="3793739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648757E-2AE2-BACF-AD67-FE6939F0A571}"/>
              </a:ext>
            </a:extLst>
          </p:cNvPr>
          <p:cNvSpPr/>
          <p:nvPr/>
        </p:nvSpPr>
        <p:spPr>
          <a:xfrm>
            <a:off x="4487679" y="4331473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8BB058B-0238-AF11-95FC-C12847BD8192}"/>
              </a:ext>
            </a:extLst>
          </p:cNvPr>
          <p:cNvSpPr/>
          <p:nvPr/>
        </p:nvSpPr>
        <p:spPr>
          <a:xfrm>
            <a:off x="4487679" y="4911926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B476E92F-6260-95EF-3264-ACD7ECEDC719}"/>
              </a:ext>
            </a:extLst>
          </p:cNvPr>
          <p:cNvSpPr/>
          <p:nvPr/>
        </p:nvSpPr>
        <p:spPr>
          <a:xfrm>
            <a:off x="4508908" y="6001350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4B0FD8E-03AC-C675-4D1A-80F675A462B3}"/>
              </a:ext>
            </a:extLst>
          </p:cNvPr>
          <p:cNvSpPr/>
          <p:nvPr/>
        </p:nvSpPr>
        <p:spPr>
          <a:xfrm>
            <a:off x="4499273" y="5470951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BBF3A94-940E-D528-BC9E-23A7A51E516E}"/>
                  </a:ext>
                </a:extLst>
              </p:cNvPr>
              <p:cNvSpPr txBox="1"/>
              <p:nvPr/>
            </p:nvSpPr>
            <p:spPr>
              <a:xfrm>
                <a:off x="9238933" y="5387291"/>
                <a:ext cx="397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BBF3A94-940E-D528-BC9E-23A7A51E5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933" y="5387291"/>
                <a:ext cx="397760" cy="523220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03CDBC34-A720-40AF-6544-40E8984C6523}"/>
              </a:ext>
            </a:extLst>
          </p:cNvPr>
          <p:cNvSpPr/>
          <p:nvPr/>
        </p:nvSpPr>
        <p:spPr>
          <a:xfrm>
            <a:off x="9202710" y="5426293"/>
            <a:ext cx="468000" cy="468000"/>
          </a:xfrm>
          <a:prstGeom prst="ellipse">
            <a:avLst/>
          </a:prstGeom>
          <a:noFill/>
          <a:ln w="76200">
            <a:solidFill>
              <a:srgbClr val="3D0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31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44" grpId="0"/>
      <p:bldP spid="45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4F824E5E-6996-8DC1-2162-BCB19990379C}"/>
              </a:ext>
            </a:extLst>
          </p:cNvPr>
          <p:cNvGrpSpPr/>
          <p:nvPr/>
        </p:nvGrpSpPr>
        <p:grpSpPr>
          <a:xfrm>
            <a:off x="116962" y="653089"/>
            <a:ext cx="11957662" cy="2415116"/>
            <a:chOff x="116962" y="653089"/>
            <a:chExt cx="11957662" cy="241511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AADEC5D-37BC-1621-12EF-FADC693EDE7B}"/>
                </a:ext>
              </a:extLst>
            </p:cNvPr>
            <p:cNvSpPr/>
            <p:nvPr/>
          </p:nvSpPr>
          <p:spPr>
            <a:xfrm>
              <a:off x="116962" y="775098"/>
              <a:ext cx="11957662" cy="22931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Content Placeholder 4">
                  <a:extLst>
                    <a:ext uri="{FF2B5EF4-FFF2-40B4-BE49-F238E27FC236}">
                      <a16:creationId xmlns:a16="http://schemas.microsoft.com/office/drawing/2014/main" id="{4A03C2B0-46EC-2F7F-5AF3-17A1003BED3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7358" y="653089"/>
                  <a:ext cx="2236849" cy="67106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lang="en-IN" sz="2600" b="1" dirty="0">
                      <a:solidFill>
                        <a:srgbClr val="002060"/>
                      </a:solidFill>
                    </a:rPr>
                    <a:t>Compute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a14:m>
                  <a:endParaRPr lang="en-IN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Content Placeholder 4">
                  <a:extLst>
                    <a:ext uri="{FF2B5EF4-FFF2-40B4-BE49-F238E27FC236}">
                      <a16:creationId xmlns:a16="http://schemas.microsoft.com/office/drawing/2014/main" id="{4A03C2B0-46EC-2F7F-5AF3-17A1003BED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358" y="653089"/>
                  <a:ext cx="2236849" cy="671066"/>
                </a:xfrm>
                <a:prstGeom prst="rect">
                  <a:avLst/>
                </a:prstGeom>
                <a:blipFill>
                  <a:blip r:embed="rId2"/>
                  <a:stretch>
                    <a:fillRect l="-4360" b="-15455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4">
                <a:extLst>
                  <a:ext uri="{FF2B5EF4-FFF2-40B4-BE49-F238E27FC236}">
                    <a16:creationId xmlns:a16="http://schemas.microsoft.com/office/drawing/2014/main" id="{7E34B818-CA7A-C443-62CC-577FA21ED5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8" y="1290121"/>
                <a:ext cx="4335319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Keep all </a:t>
                </a:r>
                <a14:m>
                  <m:oMath xmlns:m="http://schemas.openxmlformats.org/officeDocument/2006/math"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’s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85" name="Content Placeholder 4">
                <a:extLst>
                  <a:ext uri="{FF2B5EF4-FFF2-40B4-BE49-F238E27FC236}">
                    <a16:creationId xmlns:a16="http://schemas.microsoft.com/office/drawing/2014/main" id="{7E34B818-CA7A-C443-62CC-577FA21ED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8" y="1290121"/>
                <a:ext cx="4335319" cy="523220"/>
              </a:xfrm>
              <a:prstGeom prst="rect">
                <a:avLst/>
              </a:prstGeom>
              <a:blipFill>
                <a:blip r:embed="rId3"/>
                <a:stretch>
                  <a:fillRect b="-2941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4">
                <a:extLst>
                  <a:ext uri="{FF2B5EF4-FFF2-40B4-BE49-F238E27FC236}">
                    <a16:creationId xmlns:a16="http://schemas.microsoft.com/office/drawing/2014/main" id="{BA0FEB8F-E7BC-A6B6-9934-CC049DA3C7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7" y="1939688"/>
                <a:ext cx="6362064" cy="96235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The location of non – zero entry in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sz="2400" b="1" i="0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b="1" dirty="0">
                    <a:solidFill>
                      <a:srgbClr val="002060"/>
                    </a:solidFill>
                  </a:rPr>
                  <a:t> column</a:t>
                </a:r>
                <a:r>
                  <a:rPr lang="en-IN" sz="2400" dirty="0">
                    <a:solidFill>
                      <a:srgbClr val="002060"/>
                    </a:solidFill>
                  </a:rPr>
                  <a:t> is at row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400" b="1" i="0" baseline="300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𝐬𝐭</m:t>
                    </m:r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sSup>
                      <m:sSupPr>
                        <m:ctrlPr>
                          <a:rPr lang="en-IN" sz="24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400" b="1" i="0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𝐧𝐝</m:t>
                        </m:r>
                      </m:sup>
                    </m:sSup>
                    <m:r>
                      <m:rPr>
                        <m:nor/>
                      </m:rPr>
                      <a:rPr lang="en-IN" sz="2400" dirty="0">
                        <a:solidFill>
                          <a:srgbClr val="002060"/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en-IN" sz="2400" b="1" dirty="0" smtClean="0">
                        <a:solidFill>
                          <a:srgbClr val="002060"/>
                        </a:solidFill>
                      </a:rPr>
                      <m:t> </m:t>
                    </m:r>
                    <m:r>
                      <a:rPr lang="en-IN" sz="2400" b="1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sz="2400" b="1" i="0" baseline="300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𝐫𝐝</m:t>
                    </m:r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sSup>
                      <m:sSupPr>
                        <m:ctrlPr>
                          <a:rPr lang="en-IN" sz="24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  <m:sup>
                        <m:r>
                          <a:rPr lang="en-IN" sz="2400" b="1" i="0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𝐭𝐡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srgbClr val="FF0000"/>
                    </a:solidFill>
                  </a:rPr>
                  <a:t> </a:t>
                </a:r>
                <a:r>
                  <a:rPr lang="en-IN" sz="24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sz="2400" b="1" i="0" baseline="300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6" name="Content Placeholder 4">
                <a:extLst>
                  <a:ext uri="{FF2B5EF4-FFF2-40B4-BE49-F238E27FC236}">
                    <a16:creationId xmlns:a16="http://schemas.microsoft.com/office/drawing/2014/main" id="{BA0FEB8F-E7BC-A6B6-9934-CC049DA3C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7" y="1939688"/>
                <a:ext cx="6362064" cy="962350"/>
              </a:xfrm>
              <a:prstGeom prst="rect">
                <a:avLst/>
              </a:prstGeom>
              <a:blipFill>
                <a:blip r:embed="rId4"/>
                <a:stretch>
                  <a:fillRect b="-1772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4">
                <a:extLst>
                  <a:ext uri="{FF2B5EF4-FFF2-40B4-BE49-F238E27FC236}">
                    <a16:creationId xmlns:a16="http://schemas.microsoft.com/office/drawing/2014/main" id="{BF8E8744-CB10-9E04-3893-D1533921E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1758" y="879038"/>
                <a:ext cx="6138941" cy="8243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The location of non – zero entry in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sz="2400" b="1" i="0" baseline="30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b="1" dirty="0">
                    <a:solidFill>
                      <a:srgbClr val="002060"/>
                    </a:solidFill>
                  </a:rPr>
                  <a:t> row</a:t>
                </a:r>
                <a:r>
                  <a:rPr lang="en-IN" sz="2400" dirty="0">
                    <a:solidFill>
                      <a:srgbClr val="002060"/>
                    </a:solidFill>
                  </a:rPr>
                  <a:t> is at column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400" b="1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𝐧𝐝</m:t>
                        </m:r>
                      </m:sup>
                    </m:sSup>
                    <m:r>
                      <a:rPr lang="en-IN" sz="24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IN" sz="2400" b="1" i="0" baseline="3000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400" b="1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sz="2400" b="1" i="0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8" name="Content Placeholder 4">
                <a:extLst>
                  <a:ext uri="{FF2B5EF4-FFF2-40B4-BE49-F238E27FC236}">
                    <a16:creationId xmlns:a16="http://schemas.microsoft.com/office/drawing/2014/main" id="{BF8E8744-CB10-9E04-3893-D1533921E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758" y="879038"/>
                <a:ext cx="6138941" cy="824351"/>
              </a:xfrm>
              <a:prstGeom prst="rect">
                <a:avLst/>
              </a:prstGeom>
              <a:blipFill>
                <a:blip r:embed="rId5"/>
                <a:stretch>
                  <a:fillRect t="-8148" r="-1589" b="-2963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10ECC3F0-8A0B-B119-58AB-5A03A10A41DD}"/>
              </a:ext>
            </a:extLst>
          </p:cNvPr>
          <p:cNvGrpSpPr/>
          <p:nvPr/>
        </p:nvGrpSpPr>
        <p:grpSpPr>
          <a:xfrm>
            <a:off x="5592990" y="3099638"/>
            <a:ext cx="4681246" cy="3397939"/>
            <a:chOff x="5592990" y="3099638"/>
            <a:chExt cx="4681246" cy="33979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96DB929-BBA3-0727-0424-95D32A11AD9B}"/>
                    </a:ext>
                  </a:extLst>
                </p:cNvPr>
                <p:cNvSpPr txBox="1"/>
                <p:nvPr/>
              </p:nvSpPr>
              <p:spPr>
                <a:xfrm>
                  <a:off x="9227719" y="5974357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96DB929-BBA3-0727-0424-95D32A11A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7719" y="5974357"/>
                  <a:ext cx="42018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FE8B4A4-2CA1-C90D-7B2E-11339FCDA0E0}"/>
                    </a:ext>
                  </a:extLst>
                </p:cNvPr>
                <p:cNvSpPr txBox="1"/>
                <p:nvPr/>
              </p:nvSpPr>
              <p:spPr>
                <a:xfrm>
                  <a:off x="8074916" y="4853872"/>
                  <a:ext cx="3621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FE8B4A4-2CA1-C90D-7B2E-11339FCDA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916" y="4853872"/>
                  <a:ext cx="362164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0749273-0B90-88AF-A4BA-EA5B6DBF1128}"/>
                    </a:ext>
                  </a:extLst>
                </p:cNvPr>
                <p:cNvSpPr txBox="1"/>
                <p:nvPr/>
              </p:nvSpPr>
              <p:spPr>
                <a:xfrm>
                  <a:off x="5592990" y="4722864"/>
                  <a:ext cx="128914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0749273-0B90-88AF-A4BA-EA5B6DBF11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2990" y="4722864"/>
                  <a:ext cx="128914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BC29E972-EE5C-E797-2549-5FDA8794EB67}"/>
                </a:ext>
              </a:extLst>
            </p:cNvPr>
            <p:cNvSpPr/>
            <p:nvPr/>
          </p:nvSpPr>
          <p:spPr>
            <a:xfrm>
              <a:off x="7324005" y="3689459"/>
              <a:ext cx="277225" cy="2793809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Left Bracket 59">
              <a:extLst>
                <a:ext uri="{FF2B5EF4-FFF2-40B4-BE49-F238E27FC236}">
                  <a16:creationId xmlns:a16="http://schemas.microsoft.com/office/drawing/2014/main" id="{3C534D8C-DCDF-F6B4-9950-C77245737940}"/>
                </a:ext>
              </a:extLst>
            </p:cNvPr>
            <p:cNvSpPr/>
            <p:nvPr/>
          </p:nvSpPr>
          <p:spPr>
            <a:xfrm rot="10800000">
              <a:off x="9975736" y="3688427"/>
              <a:ext cx="298500" cy="2793809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1A0DB88-E103-95FF-E285-5037224CA70E}"/>
                    </a:ext>
                  </a:extLst>
                </p:cNvPr>
                <p:cNvSpPr txBox="1"/>
                <p:nvPr/>
              </p:nvSpPr>
              <p:spPr>
                <a:xfrm>
                  <a:off x="6788637" y="3644343"/>
                  <a:ext cx="46890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1A0DB88-E103-95FF-E285-5037224CA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8637" y="3644343"/>
                  <a:ext cx="468901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0F0571D-BC46-6D9D-E02C-0573794DB555}"/>
                    </a:ext>
                  </a:extLst>
                </p:cNvPr>
                <p:cNvSpPr txBox="1"/>
                <p:nvPr/>
              </p:nvSpPr>
              <p:spPr>
                <a:xfrm>
                  <a:off x="6783161" y="4181153"/>
                  <a:ext cx="48544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0F0571D-BC46-6D9D-E02C-0573794DB5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3161" y="4181153"/>
                  <a:ext cx="485447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487B9C3-8DC1-B4EA-5101-139853CC9AC2}"/>
                    </a:ext>
                  </a:extLst>
                </p:cNvPr>
                <p:cNvSpPr txBox="1"/>
                <p:nvPr/>
              </p:nvSpPr>
              <p:spPr>
                <a:xfrm>
                  <a:off x="6783162" y="4751654"/>
                  <a:ext cx="49420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487B9C3-8DC1-B4EA-5101-139853CC9A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3162" y="4751654"/>
                  <a:ext cx="494203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6B19558-8AF3-21E3-4D57-ABC61FCD26E6}"/>
                    </a:ext>
                  </a:extLst>
                </p:cNvPr>
                <p:cNvSpPr txBox="1"/>
                <p:nvPr/>
              </p:nvSpPr>
              <p:spPr>
                <a:xfrm>
                  <a:off x="7378045" y="3105672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6B19558-8AF3-21E3-4D57-ABC61FCD2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8045" y="3105672"/>
                  <a:ext cx="362165" cy="523220"/>
                </a:xfrm>
                <a:prstGeom prst="rect">
                  <a:avLst/>
                </a:prstGeom>
                <a:blipFill>
                  <a:blip r:embed="rId12"/>
                  <a:stretch>
                    <a:fillRect r="-8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68AFA0D-CD1C-1B1D-47BB-AB8DB7BADBED}"/>
                    </a:ext>
                  </a:extLst>
                </p:cNvPr>
                <p:cNvSpPr txBox="1"/>
                <p:nvPr/>
              </p:nvSpPr>
              <p:spPr>
                <a:xfrm>
                  <a:off x="7968694" y="3105672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68AFA0D-CD1C-1B1D-47BB-AB8DB7BADB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8694" y="3105672"/>
                  <a:ext cx="362165" cy="523220"/>
                </a:xfrm>
                <a:prstGeom prst="rect">
                  <a:avLst/>
                </a:prstGeom>
                <a:blipFill>
                  <a:blip r:embed="rId13"/>
                  <a:stretch>
                    <a:fillRect r="-8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9CBE303-5CC8-D1BD-AFEB-C429464A3758}"/>
                    </a:ext>
                  </a:extLst>
                </p:cNvPr>
                <p:cNvSpPr txBox="1"/>
                <p:nvPr/>
              </p:nvSpPr>
              <p:spPr>
                <a:xfrm>
                  <a:off x="8556911" y="3105672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9CBE303-5CC8-D1BD-AFEB-C429464A37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6911" y="3105672"/>
                  <a:ext cx="362165" cy="523220"/>
                </a:xfrm>
                <a:prstGeom prst="rect">
                  <a:avLst/>
                </a:prstGeom>
                <a:blipFill>
                  <a:blip r:embed="rId14"/>
                  <a:stretch>
                    <a:fillRect r="-1016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A2130E4-A88A-A680-87A1-2761076119AF}"/>
                    </a:ext>
                  </a:extLst>
                </p:cNvPr>
                <p:cNvSpPr txBox="1"/>
                <p:nvPr/>
              </p:nvSpPr>
              <p:spPr>
                <a:xfrm>
                  <a:off x="9145129" y="3099638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A2130E4-A88A-A680-87A1-2761076119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5129" y="3099638"/>
                  <a:ext cx="362165" cy="523220"/>
                </a:xfrm>
                <a:prstGeom prst="rect">
                  <a:avLst/>
                </a:prstGeom>
                <a:blipFill>
                  <a:blip r:embed="rId15"/>
                  <a:stretch>
                    <a:fillRect r="-11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1FFDF1F-64E4-69C9-0E04-CB7E6CBC4FE1}"/>
                    </a:ext>
                  </a:extLst>
                </p:cNvPr>
                <p:cNvSpPr txBox="1"/>
                <p:nvPr/>
              </p:nvSpPr>
              <p:spPr>
                <a:xfrm>
                  <a:off x="6788136" y="5310973"/>
                  <a:ext cx="4804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1FFDF1F-64E4-69C9-0E04-CB7E6CBC4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8136" y="5310973"/>
                  <a:ext cx="480472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E01C473-84C8-EA9E-759C-1E1FF7A55517}"/>
                    </a:ext>
                  </a:extLst>
                </p:cNvPr>
                <p:cNvSpPr txBox="1"/>
                <p:nvPr/>
              </p:nvSpPr>
              <p:spPr>
                <a:xfrm>
                  <a:off x="9239324" y="4272887"/>
                  <a:ext cx="3621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E01C473-84C8-EA9E-759C-1E1FF7A555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9324" y="4272887"/>
                  <a:ext cx="362164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42DF936-4C6C-28D8-0A3F-0D087E07C9E8}"/>
                    </a:ext>
                  </a:extLst>
                </p:cNvPr>
                <p:cNvSpPr txBox="1"/>
                <p:nvPr/>
              </p:nvSpPr>
              <p:spPr>
                <a:xfrm>
                  <a:off x="8057295" y="3721977"/>
                  <a:ext cx="2772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42DF936-4C6C-28D8-0A3F-0D087E07C9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7295" y="3721977"/>
                  <a:ext cx="277224" cy="523220"/>
                </a:xfrm>
                <a:prstGeom prst="rect">
                  <a:avLst/>
                </a:prstGeom>
                <a:blipFill>
                  <a:blip r:embed="rId18"/>
                  <a:stretch>
                    <a:fillRect r="-22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79EB948-9520-246F-26ED-E64E40A99BCC}"/>
                    </a:ext>
                  </a:extLst>
                </p:cNvPr>
                <p:cNvSpPr txBox="1"/>
                <p:nvPr/>
              </p:nvSpPr>
              <p:spPr>
                <a:xfrm>
                  <a:off x="7473960" y="4842445"/>
                  <a:ext cx="3305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79EB948-9520-246F-26ED-E64E40A99B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3960" y="4842445"/>
                  <a:ext cx="330500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585F7F1-B7DC-9E54-0DE7-14318F158C08}"/>
                    </a:ext>
                  </a:extLst>
                </p:cNvPr>
                <p:cNvSpPr txBox="1"/>
                <p:nvPr/>
              </p:nvSpPr>
              <p:spPr>
                <a:xfrm>
                  <a:off x="9719834" y="3105672"/>
                  <a:ext cx="36216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585F7F1-B7DC-9E54-0DE7-14318F158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9834" y="3105672"/>
                  <a:ext cx="362165" cy="523220"/>
                </a:xfrm>
                <a:prstGeom prst="rect">
                  <a:avLst/>
                </a:prstGeom>
                <a:blipFill>
                  <a:blip r:embed="rId20"/>
                  <a:stretch>
                    <a:fillRect r="-1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3B83640-4668-A432-F312-C42DA1393B54}"/>
                    </a:ext>
                  </a:extLst>
                </p:cNvPr>
                <p:cNvSpPr txBox="1"/>
                <p:nvPr/>
              </p:nvSpPr>
              <p:spPr>
                <a:xfrm>
                  <a:off x="6783160" y="5879817"/>
                  <a:ext cx="47583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3B83640-4668-A432-F312-C42DA1393B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3160" y="5879817"/>
                  <a:ext cx="475836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52C063C-E81F-CCEA-4BA5-D4D6312A386A}"/>
                    </a:ext>
                  </a:extLst>
                </p:cNvPr>
                <p:cNvSpPr txBox="1"/>
                <p:nvPr/>
              </p:nvSpPr>
              <p:spPr>
                <a:xfrm>
                  <a:off x="9773401" y="5408825"/>
                  <a:ext cx="35330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52C063C-E81F-CCEA-4BA5-D4D6312A3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3401" y="5408825"/>
                  <a:ext cx="353304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C7E9073-1099-174C-8644-AA97FCA761E5}"/>
                    </a:ext>
                  </a:extLst>
                </p:cNvPr>
                <p:cNvSpPr txBox="1"/>
                <p:nvPr/>
              </p:nvSpPr>
              <p:spPr>
                <a:xfrm>
                  <a:off x="8079258" y="5963612"/>
                  <a:ext cx="3154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C7E9073-1099-174C-8644-AA97FCA76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258" y="5963612"/>
                  <a:ext cx="315469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F1CC8EA-739B-E7F5-D66C-D37B0FFB68BD}"/>
                    </a:ext>
                  </a:extLst>
                </p:cNvPr>
                <p:cNvSpPr txBox="1"/>
                <p:nvPr/>
              </p:nvSpPr>
              <p:spPr>
                <a:xfrm>
                  <a:off x="9224666" y="4867673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F1CC8EA-739B-E7F5-D66C-D37B0FFB6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4666" y="4867673"/>
                  <a:ext cx="420187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6729AFA-7475-A168-E261-C2EED4DE6AD5}"/>
                    </a:ext>
                  </a:extLst>
                </p:cNvPr>
                <p:cNvSpPr txBox="1"/>
                <p:nvPr/>
              </p:nvSpPr>
              <p:spPr>
                <a:xfrm>
                  <a:off x="9228171" y="3726752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6729AFA-7475-A168-E261-C2EED4DE6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8171" y="3726752"/>
                  <a:ext cx="420187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80A21F8-6436-58EC-FD1A-90F577EF91AF}"/>
                    </a:ext>
                  </a:extLst>
                </p:cNvPr>
                <p:cNvSpPr txBox="1"/>
                <p:nvPr/>
              </p:nvSpPr>
              <p:spPr>
                <a:xfrm>
                  <a:off x="9765578" y="3750818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80A21F8-6436-58EC-FD1A-90F577EF91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5578" y="3750818"/>
                  <a:ext cx="420187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0A26561-5CB2-CC54-D91D-605B05FA9807}"/>
                    </a:ext>
                  </a:extLst>
                </p:cNvPr>
                <p:cNvSpPr txBox="1"/>
                <p:nvPr/>
              </p:nvSpPr>
              <p:spPr>
                <a:xfrm>
                  <a:off x="9763206" y="4281138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0A26561-5CB2-CC54-D91D-605B05FA9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3206" y="4281138"/>
                  <a:ext cx="420187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62FC52C-2995-67E6-F93D-3B2502520D09}"/>
                    </a:ext>
                  </a:extLst>
                </p:cNvPr>
                <p:cNvSpPr txBox="1"/>
                <p:nvPr/>
              </p:nvSpPr>
              <p:spPr>
                <a:xfrm>
                  <a:off x="9778942" y="4860679"/>
                  <a:ext cx="39776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62FC52C-2995-67E6-F93D-3B2502520D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8942" y="4860679"/>
                  <a:ext cx="397760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B17B6DD-57AD-DD93-4AE6-DE41DBA554A7}"/>
                    </a:ext>
                  </a:extLst>
                </p:cNvPr>
                <p:cNvSpPr txBox="1"/>
                <p:nvPr/>
              </p:nvSpPr>
              <p:spPr>
                <a:xfrm>
                  <a:off x="9764053" y="5958580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B17B6DD-57AD-DD93-4AE6-DE41DBA554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4053" y="5958580"/>
                  <a:ext cx="420187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7CFFC7-411C-5CBD-74C2-7F29A3479F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Method:7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7CFFC7-411C-5CBD-74C2-7F29A3479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0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C79735E-3C46-6925-2B29-F884B46AA1E2}"/>
              </a:ext>
            </a:extLst>
          </p:cNvPr>
          <p:cNvGrpSpPr/>
          <p:nvPr/>
        </p:nvGrpSpPr>
        <p:grpSpPr>
          <a:xfrm>
            <a:off x="1276727" y="3093265"/>
            <a:ext cx="4242156" cy="3389961"/>
            <a:chOff x="106230" y="2407354"/>
            <a:chExt cx="4242156" cy="3389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2537FAD-5EEC-27FC-0C97-D771E305CC73}"/>
                    </a:ext>
                  </a:extLst>
                </p:cNvPr>
                <p:cNvSpPr txBox="1"/>
                <p:nvPr/>
              </p:nvSpPr>
              <p:spPr>
                <a:xfrm>
                  <a:off x="106230" y="4035778"/>
                  <a:ext cx="95444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2537FAD-5EEC-27FC-0C97-D771E305C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" y="4035778"/>
                  <a:ext cx="954440" cy="52322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84D82FA-1BE7-AECA-2F0F-60C8C5DD3945}"/>
                </a:ext>
              </a:extLst>
            </p:cNvPr>
            <p:cNvGrpSpPr/>
            <p:nvPr/>
          </p:nvGrpSpPr>
          <p:grpSpPr>
            <a:xfrm>
              <a:off x="888931" y="2407354"/>
              <a:ext cx="3459455" cy="3389961"/>
              <a:chOff x="893452" y="2407353"/>
              <a:chExt cx="4280856" cy="3522932"/>
            </a:xfrm>
          </p:grpSpPr>
          <p:sp>
            <p:nvSpPr>
              <p:cNvPr id="7" name="Left Bracket 6">
                <a:extLst>
                  <a:ext uri="{FF2B5EF4-FFF2-40B4-BE49-F238E27FC236}">
                    <a16:creationId xmlns:a16="http://schemas.microsoft.com/office/drawing/2014/main" id="{0B463997-B54F-5538-8960-BAD6CF31865A}"/>
                  </a:ext>
                </a:extLst>
              </p:cNvPr>
              <p:cNvSpPr/>
              <p:nvPr/>
            </p:nvSpPr>
            <p:spPr>
              <a:xfrm>
                <a:off x="1574499" y="3020310"/>
                <a:ext cx="343048" cy="2903396"/>
              </a:xfrm>
              <a:prstGeom prst="leftBracket">
                <a:avLst>
                  <a:gd name="adj" fmla="val 0"/>
                </a:avLst>
              </a:prstGeom>
              <a:noFill/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Left Bracket 7">
                <a:extLst>
                  <a:ext uri="{FF2B5EF4-FFF2-40B4-BE49-F238E27FC236}">
                    <a16:creationId xmlns:a16="http://schemas.microsoft.com/office/drawing/2014/main" id="{812F70AD-5AEE-8889-D075-7AA5E5DE9514}"/>
                  </a:ext>
                </a:extLst>
              </p:cNvPr>
              <p:cNvSpPr/>
              <p:nvPr/>
            </p:nvSpPr>
            <p:spPr>
              <a:xfrm rot="10800000">
                <a:off x="4835422" y="3026889"/>
                <a:ext cx="338886" cy="2903396"/>
              </a:xfrm>
              <a:prstGeom prst="leftBracket">
                <a:avLst>
                  <a:gd name="adj" fmla="val 0"/>
                </a:avLst>
              </a:prstGeom>
              <a:noFill/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26B8967-B241-97B9-6AE6-6BD45EDB1B07}"/>
                      </a:ext>
                    </a:extLst>
                  </p:cNvPr>
                  <p:cNvSpPr txBox="1"/>
                  <p:nvPr/>
                </p:nvSpPr>
                <p:spPr>
                  <a:xfrm>
                    <a:off x="900974" y="2969829"/>
                    <a:ext cx="580235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26B8967-B241-97B9-6AE6-6BD45EDB1B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974" y="2969829"/>
                    <a:ext cx="580235" cy="543743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894800FB-2C8F-4D29-E83E-6E1BD1227437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53" y="3541190"/>
                    <a:ext cx="5877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894800FB-2C8F-4D29-E83E-6E1BD12274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453" y="3541190"/>
                    <a:ext cx="587756" cy="543743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2E9121F-674D-E45D-8076-B4F33B36EF57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54" y="4143966"/>
                    <a:ext cx="588298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2E9121F-674D-E45D-8076-B4F33B36EF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454" y="4143966"/>
                    <a:ext cx="588298" cy="543743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D33EC48-3D64-9363-3785-5398BDE3F865}"/>
                      </a:ext>
                    </a:extLst>
                  </p:cNvPr>
                  <p:cNvSpPr txBox="1"/>
                  <p:nvPr/>
                </p:nvSpPr>
                <p:spPr>
                  <a:xfrm>
                    <a:off x="1641370" y="2413624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D33EC48-3D64-9363-3785-5398BDE3F8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1370" y="2413624"/>
                    <a:ext cx="448156" cy="543743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r="-1016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40A0EED-6518-5BB8-4E82-8EB108DFAA4B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260" y="2413624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40A0EED-6518-5BB8-4E82-8EB108DFAA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2260" y="2413624"/>
                    <a:ext cx="448156" cy="543743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r="-1016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26D8839-E555-416E-4172-0428672889F7}"/>
                      </a:ext>
                    </a:extLst>
                  </p:cNvPr>
                  <p:cNvSpPr txBox="1"/>
                  <p:nvPr/>
                </p:nvSpPr>
                <p:spPr>
                  <a:xfrm>
                    <a:off x="3100142" y="2413624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26D8839-E555-416E-4172-0428672889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0142" y="2413624"/>
                    <a:ext cx="448156" cy="543743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r="-8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81CD8C1-C222-9525-72BA-2D861BFD9771}"/>
                      </a:ext>
                    </a:extLst>
                  </p:cNvPr>
                  <p:cNvSpPr txBox="1"/>
                  <p:nvPr/>
                </p:nvSpPr>
                <p:spPr>
                  <a:xfrm>
                    <a:off x="3828025" y="2407353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81CD8C1-C222-9525-72BA-2D861BFD97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8025" y="2407353"/>
                    <a:ext cx="448156" cy="543743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r="-1355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7F8A66F3-00CE-DB43-E674-4F5C8D1C5D44}"/>
                      </a:ext>
                    </a:extLst>
                  </p:cNvPr>
                  <p:cNvSpPr txBox="1"/>
                  <p:nvPr/>
                </p:nvSpPr>
                <p:spPr>
                  <a:xfrm>
                    <a:off x="899609" y="4705427"/>
                    <a:ext cx="582889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7F8A66F3-00CE-DB43-E674-4F5C8D1C5D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609" y="4705427"/>
                    <a:ext cx="582889" cy="543743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4D47327-5BE2-FC7B-7D5B-2EA53FAE938E}"/>
                      </a:ext>
                    </a:extLst>
                  </p:cNvPr>
                  <p:cNvSpPr txBox="1"/>
                  <p:nvPr/>
                </p:nvSpPr>
                <p:spPr>
                  <a:xfrm>
                    <a:off x="1773449" y="3066727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4D47327-5BE2-FC7B-7D5B-2EA53FAE93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3449" y="3066727"/>
                    <a:ext cx="315353" cy="543743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r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FB7F120-5053-7FAE-81EC-28CE360E6C2E}"/>
                      </a:ext>
                    </a:extLst>
                  </p:cNvPr>
                  <p:cNvSpPr txBox="1"/>
                  <p:nvPr/>
                </p:nvSpPr>
                <p:spPr>
                  <a:xfrm>
                    <a:off x="2511393" y="3639271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FB7F120-5053-7FAE-81EC-28CE360E6C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1393" y="3639271"/>
                    <a:ext cx="315353" cy="543743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r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62689DA-3B28-1D24-9FC5-D58689BC3870}"/>
                      </a:ext>
                    </a:extLst>
                  </p:cNvPr>
                  <p:cNvSpPr txBox="1"/>
                  <p:nvPr/>
                </p:nvSpPr>
                <p:spPr>
                  <a:xfrm>
                    <a:off x="3220766" y="4237139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62689DA-3B28-1D24-9FC5-D58689BC38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0766" y="4237139"/>
                    <a:ext cx="315353" cy="543743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r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3533D91-000F-E46A-2F5A-0AB7A759DC65}"/>
                      </a:ext>
                    </a:extLst>
                  </p:cNvPr>
                  <p:cNvSpPr txBox="1"/>
                  <p:nvPr/>
                </p:nvSpPr>
                <p:spPr>
                  <a:xfrm>
                    <a:off x="3946526" y="4822750"/>
                    <a:ext cx="40397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3533D91-000F-E46A-2F5A-0AB7A759DC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6526" y="4822750"/>
                    <a:ext cx="403976" cy="543743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D9FD9399-0495-3FE0-2DA8-C365C37B377C}"/>
                      </a:ext>
                    </a:extLst>
                  </p:cNvPr>
                  <p:cNvSpPr txBox="1"/>
                  <p:nvPr/>
                </p:nvSpPr>
                <p:spPr>
                  <a:xfrm>
                    <a:off x="3935460" y="3636521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D9FD9399-0495-3FE0-2DA8-C365C37B37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5460" y="3636521"/>
                    <a:ext cx="315353" cy="543743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D1D2C08-8F70-373D-0014-6F529A9E2700}"/>
                      </a:ext>
                    </a:extLst>
                  </p:cNvPr>
                  <p:cNvSpPr txBox="1"/>
                  <p:nvPr/>
                </p:nvSpPr>
                <p:spPr>
                  <a:xfrm>
                    <a:off x="2507985" y="4794709"/>
                    <a:ext cx="432161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D1D2C08-8F70-373D-0014-6F529A9E27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7985" y="4794709"/>
                    <a:ext cx="432161" cy="543743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7B61AF6-D65B-41B7-CAE5-5F5FD5BD5E75}"/>
                      </a:ext>
                    </a:extLst>
                  </p:cNvPr>
                  <p:cNvSpPr txBox="1"/>
                  <p:nvPr/>
                </p:nvSpPr>
                <p:spPr>
                  <a:xfrm>
                    <a:off x="2498786" y="3054103"/>
                    <a:ext cx="39428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7B61AF6-D65B-41B7-CAE5-5F5FD5BD5E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8786" y="3054103"/>
                    <a:ext cx="394286" cy="543743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FC94E44-902D-6052-43DA-403EDB653F15}"/>
                      </a:ext>
                    </a:extLst>
                  </p:cNvPr>
                  <p:cNvSpPr txBox="1"/>
                  <p:nvPr/>
                </p:nvSpPr>
                <p:spPr>
                  <a:xfrm>
                    <a:off x="3206920" y="3048729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FC94E44-902D-6052-43DA-403EDB653F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6920" y="3048729"/>
                    <a:ext cx="343047" cy="543743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3630A6-7F32-441D-FF1E-4A9C1593DED6}"/>
                      </a:ext>
                    </a:extLst>
                  </p:cNvPr>
                  <p:cNvSpPr txBox="1"/>
                  <p:nvPr/>
                </p:nvSpPr>
                <p:spPr>
                  <a:xfrm>
                    <a:off x="3909769" y="3070730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3630A6-7F32-441D-FF1E-4A9C1593D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09769" y="3070730"/>
                    <a:ext cx="343047" cy="543743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2BD5386-FB46-3813-CE36-5C40A772AF97}"/>
                      </a:ext>
                    </a:extLst>
                  </p:cNvPr>
                  <p:cNvSpPr txBox="1"/>
                  <p:nvPr/>
                </p:nvSpPr>
                <p:spPr>
                  <a:xfrm>
                    <a:off x="1768278" y="3634957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2BD5386-FB46-3813-CE36-5C40A772AF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8278" y="3634957"/>
                    <a:ext cx="343047" cy="543743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r="-444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A60914F-1F99-59AA-0CA7-DD9D9DF213BE}"/>
                      </a:ext>
                    </a:extLst>
                  </p:cNvPr>
                  <p:cNvSpPr txBox="1"/>
                  <p:nvPr/>
                </p:nvSpPr>
                <p:spPr>
                  <a:xfrm>
                    <a:off x="1768278" y="4210960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A60914F-1F99-59AA-0CA7-DD9D9DF213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8278" y="4210960"/>
                    <a:ext cx="343047" cy="543743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B2DEE83-8DBE-3A92-3498-30266959E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507591" y="4215679"/>
                    <a:ext cx="436704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B2DEE83-8DBE-3A92-3498-30266959E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7591" y="4215679"/>
                    <a:ext cx="436704" cy="543743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23A7853-F3B8-409B-6177-16CB08B650E0}"/>
                      </a:ext>
                    </a:extLst>
                  </p:cNvPr>
                  <p:cNvSpPr txBox="1"/>
                  <p:nvPr/>
                </p:nvSpPr>
                <p:spPr>
                  <a:xfrm>
                    <a:off x="3220992" y="3657099"/>
                    <a:ext cx="43098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23A7853-F3B8-409B-6177-16CB08B650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0992" y="3657099"/>
                    <a:ext cx="430987" cy="543743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6E50650E-76F2-06D4-68AC-E286059E9800}"/>
                      </a:ext>
                    </a:extLst>
                  </p:cNvPr>
                  <p:cNvSpPr txBox="1"/>
                  <p:nvPr/>
                </p:nvSpPr>
                <p:spPr>
                  <a:xfrm>
                    <a:off x="3932639" y="4239761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6E50650E-76F2-06D4-68AC-E286059E98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2639" y="4239761"/>
                    <a:ext cx="343047" cy="543743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A219028-40B3-693A-3682-7A77157F7355}"/>
                      </a:ext>
                    </a:extLst>
                  </p:cNvPr>
                  <p:cNvSpPr txBox="1"/>
                  <p:nvPr/>
                </p:nvSpPr>
                <p:spPr>
                  <a:xfrm>
                    <a:off x="1773885" y="4796782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A219028-40B3-693A-3682-7A77157F73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3885" y="4796782"/>
                    <a:ext cx="343047" cy="543743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50E3DCA-22A5-FC2B-8DCB-0B4C08140679}"/>
                      </a:ext>
                    </a:extLst>
                  </p:cNvPr>
                  <p:cNvSpPr txBox="1"/>
                  <p:nvPr/>
                </p:nvSpPr>
                <p:spPr>
                  <a:xfrm>
                    <a:off x="3221881" y="4813741"/>
                    <a:ext cx="455789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50E3DCA-22A5-FC2B-8DCB-0B4C081406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1881" y="4813741"/>
                    <a:ext cx="455789" cy="543743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431A75C-4582-DA95-668C-81A8AD16642F}"/>
                      </a:ext>
                    </a:extLst>
                  </p:cNvPr>
                  <p:cNvSpPr txBox="1"/>
                  <p:nvPr/>
                </p:nvSpPr>
                <p:spPr>
                  <a:xfrm>
                    <a:off x="4539185" y="2413624"/>
                    <a:ext cx="448156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431A75C-4582-DA95-668C-81A8AD1664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39185" y="2413624"/>
                    <a:ext cx="448156" cy="543743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E718A08-A59C-11B3-A554-2B793699A815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52" y="5296584"/>
                    <a:ext cx="58775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E718A08-A59C-11B3-A554-2B793699A8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452" y="5296584"/>
                    <a:ext cx="587757" cy="543743"/>
                  </a:xfrm>
                  <a:prstGeom prst="rect">
                    <a:avLst/>
                  </a:prstGeom>
                  <a:blipFill>
                    <a:blip r:embed="rId5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9C095B9-961B-5861-0EC2-7449B9140C1A}"/>
                      </a:ext>
                    </a:extLst>
                  </p:cNvPr>
                  <p:cNvSpPr txBox="1"/>
                  <p:nvPr/>
                </p:nvSpPr>
                <p:spPr>
                  <a:xfrm>
                    <a:off x="4596020" y="4831999"/>
                    <a:ext cx="432160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9C095B9-961B-5861-0EC2-7449B9140C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6020" y="4831999"/>
                    <a:ext cx="432160" cy="543743"/>
                  </a:xfrm>
                  <a:prstGeom prst="rect">
                    <a:avLst/>
                  </a:prstGeom>
                  <a:blipFill>
                    <a:blip r:embed="rId5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6AAA899-BF5C-9B02-9AE9-872A5FF040EA}"/>
                      </a:ext>
                    </a:extLst>
                  </p:cNvPr>
                  <p:cNvSpPr txBox="1"/>
                  <p:nvPr/>
                </p:nvSpPr>
                <p:spPr>
                  <a:xfrm>
                    <a:off x="4605026" y="3619824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6AAA899-BF5C-9B02-9AE9-872A5FF040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5026" y="3619824"/>
                    <a:ext cx="315353" cy="543743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7922A9B7-2B14-EE39-758C-03E9A7BEFC1B}"/>
                      </a:ext>
                    </a:extLst>
                  </p:cNvPr>
                  <p:cNvSpPr txBox="1"/>
                  <p:nvPr/>
                </p:nvSpPr>
                <p:spPr>
                  <a:xfrm>
                    <a:off x="4600183" y="3063931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7922A9B7-2B14-EE39-758C-03E9A7BEFC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183" y="3063931"/>
                    <a:ext cx="343047" cy="543743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 r="-217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FDEE171-0EB1-6EC1-1135-B770F6D4B069}"/>
                      </a:ext>
                    </a:extLst>
                  </p:cNvPr>
                  <p:cNvSpPr txBox="1"/>
                  <p:nvPr/>
                </p:nvSpPr>
                <p:spPr>
                  <a:xfrm>
                    <a:off x="4593082" y="4242860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FDEE171-0EB1-6EC1-1135-B770F6D4B0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3082" y="4242860"/>
                    <a:ext cx="343047" cy="543743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 r="-217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62481C0-9D82-9907-51CB-450A615A687C}"/>
                      </a:ext>
                    </a:extLst>
                  </p:cNvPr>
                  <p:cNvSpPr txBox="1"/>
                  <p:nvPr/>
                </p:nvSpPr>
                <p:spPr>
                  <a:xfrm>
                    <a:off x="3940186" y="5361755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62481C0-9D82-9907-51CB-450A615A68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0186" y="5361755"/>
                    <a:ext cx="315353" cy="543743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1100A5B-0E2B-0AED-80DD-6CA6B8D562CC}"/>
                      </a:ext>
                    </a:extLst>
                  </p:cNvPr>
                  <p:cNvSpPr txBox="1"/>
                  <p:nvPr/>
                </p:nvSpPr>
                <p:spPr>
                  <a:xfrm>
                    <a:off x="2514824" y="5356137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1100A5B-0E2B-0AED-80DD-6CA6B8D562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4824" y="5356137"/>
                    <a:ext cx="315353" cy="543743"/>
                  </a:xfrm>
                  <a:prstGeom prst="rect">
                    <a:avLst/>
                  </a:prstGeom>
                  <a:blipFill>
                    <a:blip r:embed="rId63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9B244DF-FF84-FBDF-7021-3BA6E3158D4F}"/>
                      </a:ext>
                    </a:extLst>
                  </p:cNvPr>
                  <p:cNvSpPr txBox="1"/>
                  <p:nvPr/>
                </p:nvSpPr>
                <p:spPr>
                  <a:xfrm>
                    <a:off x="1767937" y="5369119"/>
                    <a:ext cx="343047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9B244DF-FF84-FBDF-7021-3BA6E3158D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7937" y="5369119"/>
                    <a:ext cx="343047" cy="543743"/>
                  </a:xfrm>
                  <a:prstGeom prst="rect">
                    <a:avLst/>
                  </a:prstGeom>
                  <a:blipFill>
                    <a:blip r:embed="rId64"/>
                    <a:stretch>
                      <a:fillRect r="-444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6B73022-A06F-EC33-139E-8535D8DE08CB}"/>
                      </a:ext>
                    </a:extLst>
                  </p:cNvPr>
                  <p:cNvSpPr txBox="1"/>
                  <p:nvPr/>
                </p:nvSpPr>
                <p:spPr>
                  <a:xfrm>
                    <a:off x="3226330" y="5375742"/>
                    <a:ext cx="425648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6B73022-A06F-EC33-139E-8535D8DE08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6330" y="5375742"/>
                    <a:ext cx="425648" cy="543743"/>
                  </a:xfrm>
                  <a:prstGeom prst="rect">
                    <a:avLst/>
                  </a:prstGeom>
                  <a:blipFill>
                    <a:blip r:embed="rId6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E15816A-134F-3453-C4FC-C5C6D74B919B}"/>
                      </a:ext>
                    </a:extLst>
                  </p:cNvPr>
                  <p:cNvSpPr txBox="1"/>
                  <p:nvPr/>
                </p:nvSpPr>
                <p:spPr>
                  <a:xfrm>
                    <a:off x="4600627" y="5369139"/>
                    <a:ext cx="315353" cy="5437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E15816A-134F-3453-C4FC-C5C6D74B91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627" y="5369139"/>
                    <a:ext cx="315353" cy="543743"/>
                  </a:xfrm>
                  <a:prstGeom prst="rect">
                    <a:avLst/>
                  </a:prstGeom>
                  <a:blipFill>
                    <a:blip r:embed="rId66"/>
                    <a:stretch>
                      <a:fillRect r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84CE631-D759-65DC-BF24-27E59ACDDC85}"/>
                  </a:ext>
                </a:extLst>
              </p:cNvPr>
              <p:cNvSpPr txBox="1"/>
              <p:nvPr/>
            </p:nvSpPr>
            <p:spPr>
              <a:xfrm>
                <a:off x="8069777" y="4290174"/>
                <a:ext cx="397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84CE631-D759-65DC-BF24-27E59ACD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777" y="4290174"/>
                <a:ext cx="397760" cy="523220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C44E44-1DAE-F582-3D89-1A03ECF61B27}"/>
                  </a:ext>
                </a:extLst>
              </p:cNvPr>
              <p:cNvSpPr txBox="1"/>
              <p:nvPr/>
            </p:nvSpPr>
            <p:spPr>
              <a:xfrm>
                <a:off x="8075492" y="5402023"/>
                <a:ext cx="397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C44E44-1DAE-F582-3D89-1A03ECF61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492" y="5402023"/>
                <a:ext cx="397760" cy="523220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4">
                <a:extLst>
                  <a:ext uri="{FF2B5EF4-FFF2-40B4-BE49-F238E27FC236}">
                    <a16:creationId xmlns:a16="http://schemas.microsoft.com/office/drawing/2014/main" id="{56B7488F-1374-BD75-DA27-DB688D578B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7690" y="1692951"/>
                <a:ext cx="6026254" cy="129331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Make entry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in the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IN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IN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IN" sz="24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IN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IN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if not.</a:t>
                </a:r>
              </a:p>
            </p:txBody>
          </p:sp>
        </mc:Choice>
        <mc:Fallback xmlns="">
          <p:sp>
            <p:nvSpPr>
              <p:cNvPr id="98" name="Content Placeholder 4">
                <a:extLst>
                  <a:ext uri="{FF2B5EF4-FFF2-40B4-BE49-F238E27FC236}">
                    <a16:creationId xmlns:a16="http://schemas.microsoft.com/office/drawing/2014/main" id="{56B7488F-1374-BD75-DA27-DB688D578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690" y="1692951"/>
                <a:ext cx="6026254" cy="1293311"/>
              </a:xfrm>
              <a:prstGeom prst="rect">
                <a:avLst/>
              </a:prstGeom>
              <a:blipFill>
                <a:blip r:embed="rId69"/>
                <a:stretch>
                  <a:fillRect r="-151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B22126E8-DEAD-3CF1-C6A8-74829908503A}"/>
              </a:ext>
            </a:extLst>
          </p:cNvPr>
          <p:cNvSpPr/>
          <p:nvPr/>
        </p:nvSpPr>
        <p:spPr>
          <a:xfrm>
            <a:off x="5024760" y="3745251"/>
            <a:ext cx="450000" cy="268111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115D910-42F2-F233-01CE-8107DACDB870}"/>
              </a:ext>
            </a:extLst>
          </p:cNvPr>
          <p:cNvSpPr/>
          <p:nvPr/>
        </p:nvSpPr>
        <p:spPr>
          <a:xfrm>
            <a:off x="5049997" y="6008673"/>
            <a:ext cx="409091" cy="40909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9ACBFC7-B6BD-F717-4A52-5F9565FBEB30}"/>
              </a:ext>
            </a:extLst>
          </p:cNvPr>
          <p:cNvSpPr/>
          <p:nvPr/>
        </p:nvSpPr>
        <p:spPr>
          <a:xfrm>
            <a:off x="4515265" y="6018710"/>
            <a:ext cx="409091" cy="40909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4AE6A24-EECA-6286-C359-54BB35DA4E5F}"/>
              </a:ext>
            </a:extLst>
          </p:cNvPr>
          <p:cNvSpPr/>
          <p:nvPr/>
        </p:nvSpPr>
        <p:spPr>
          <a:xfrm>
            <a:off x="3361762" y="6005978"/>
            <a:ext cx="409091" cy="40909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FD54886-35D0-D6D4-508C-CAFBAC98891D}"/>
              </a:ext>
            </a:extLst>
          </p:cNvPr>
          <p:cNvCxnSpPr>
            <a:cxnSpLocks/>
          </p:cNvCxnSpPr>
          <p:nvPr/>
        </p:nvCxnSpPr>
        <p:spPr>
          <a:xfrm flipV="1">
            <a:off x="2807192" y="3983064"/>
            <a:ext cx="263014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0B43175-154A-4BBB-DC9C-3CFE9471E1CB}"/>
              </a:ext>
            </a:extLst>
          </p:cNvPr>
          <p:cNvCxnSpPr>
            <a:cxnSpLocks/>
          </p:cNvCxnSpPr>
          <p:nvPr/>
        </p:nvCxnSpPr>
        <p:spPr>
          <a:xfrm flipV="1">
            <a:off x="2807192" y="4559751"/>
            <a:ext cx="263014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AF4F637-4F51-5634-6382-D452C42B0F57}"/>
              </a:ext>
            </a:extLst>
          </p:cNvPr>
          <p:cNvCxnSpPr>
            <a:cxnSpLocks/>
          </p:cNvCxnSpPr>
          <p:nvPr/>
        </p:nvCxnSpPr>
        <p:spPr>
          <a:xfrm flipV="1">
            <a:off x="2814989" y="5116328"/>
            <a:ext cx="263014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AC1C53B-5DBA-FCBB-2E11-6537532AC53F}"/>
              </a:ext>
            </a:extLst>
          </p:cNvPr>
          <p:cNvCxnSpPr>
            <a:cxnSpLocks/>
          </p:cNvCxnSpPr>
          <p:nvPr/>
        </p:nvCxnSpPr>
        <p:spPr>
          <a:xfrm flipV="1">
            <a:off x="2822786" y="5680984"/>
            <a:ext cx="263014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4D20C74-1C87-832E-1657-A7610E821363}"/>
              </a:ext>
            </a:extLst>
          </p:cNvPr>
          <p:cNvCxnSpPr>
            <a:cxnSpLocks/>
          </p:cNvCxnSpPr>
          <p:nvPr/>
        </p:nvCxnSpPr>
        <p:spPr>
          <a:xfrm flipV="1">
            <a:off x="2830583" y="6216728"/>
            <a:ext cx="263014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AFEEFA3-EC12-EB5E-D24F-7913B09EFE45}"/>
              </a:ext>
            </a:extLst>
          </p:cNvPr>
          <p:cNvCxnSpPr>
            <a:cxnSpLocks/>
          </p:cNvCxnSpPr>
          <p:nvPr/>
        </p:nvCxnSpPr>
        <p:spPr>
          <a:xfrm rot="5400000" flipV="1">
            <a:off x="3944006" y="5042232"/>
            <a:ext cx="2630143" cy="0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D98BA15-5D4C-09F4-2907-6C420E7D5E68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7532" y="5062429"/>
            <a:ext cx="2630143" cy="0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387311E-A85E-0DFB-E92C-59F3C5155E18}"/>
              </a:ext>
            </a:extLst>
          </p:cNvPr>
          <p:cNvCxnSpPr>
            <a:cxnSpLocks/>
          </p:cNvCxnSpPr>
          <p:nvPr/>
        </p:nvCxnSpPr>
        <p:spPr>
          <a:xfrm rot="5400000" flipV="1">
            <a:off x="2252246" y="5092086"/>
            <a:ext cx="2630143" cy="0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910A34AD-E958-B46E-DBAB-0395F3A41757}"/>
              </a:ext>
            </a:extLst>
          </p:cNvPr>
          <p:cNvSpPr/>
          <p:nvPr/>
        </p:nvSpPr>
        <p:spPr>
          <a:xfrm>
            <a:off x="5014193" y="3788182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648757E-2AE2-BACF-AD67-FE6939F0A571}"/>
              </a:ext>
            </a:extLst>
          </p:cNvPr>
          <p:cNvSpPr/>
          <p:nvPr/>
        </p:nvSpPr>
        <p:spPr>
          <a:xfrm>
            <a:off x="5027927" y="4325916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8BB058B-0238-AF11-95FC-C12847BD8192}"/>
              </a:ext>
            </a:extLst>
          </p:cNvPr>
          <p:cNvSpPr/>
          <p:nvPr/>
        </p:nvSpPr>
        <p:spPr>
          <a:xfrm>
            <a:off x="5021103" y="4933665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B476E92F-6260-95EF-3264-ACD7ECEDC719}"/>
              </a:ext>
            </a:extLst>
          </p:cNvPr>
          <p:cNvSpPr/>
          <p:nvPr/>
        </p:nvSpPr>
        <p:spPr>
          <a:xfrm>
            <a:off x="5042332" y="5995793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4B0FD8E-03AC-C675-4D1A-80F675A462B3}"/>
              </a:ext>
            </a:extLst>
          </p:cNvPr>
          <p:cNvSpPr/>
          <p:nvPr/>
        </p:nvSpPr>
        <p:spPr>
          <a:xfrm>
            <a:off x="5025873" y="5499514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BBF3A94-940E-D528-BC9E-23A7A51E516E}"/>
                  </a:ext>
                </a:extLst>
              </p:cNvPr>
              <p:cNvSpPr txBox="1"/>
              <p:nvPr/>
            </p:nvSpPr>
            <p:spPr>
              <a:xfrm>
                <a:off x="9238932" y="5408825"/>
                <a:ext cx="397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BBF3A94-940E-D528-BC9E-23A7A51E5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932" y="5408825"/>
                <a:ext cx="397760" cy="523220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53FA18A2-7A77-B0DE-11F1-118A1FBFC757}"/>
              </a:ext>
            </a:extLst>
          </p:cNvPr>
          <p:cNvSpPr/>
          <p:nvPr/>
        </p:nvSpPr>
        <p:spPr>
          <a:xfrm>
            <a:off x="9711860" y="3783801"/>
            <a:ext cx="512833" cy="2680547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1116D47-F9AE-2F9F-D1CC-A01FEC59F41A}"/>
                  </a:ext>
                </a:extLst>
              </p:cNvPr>
              <p:cNvSpPr txBox="1"/>
              <p:nvPr/>
            </p:nvSpPr>
            <p:spPr>
              <a:xfrm>
                <a:off x="7479207" y="3737268"/>
                <a:ext cx="254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1116D47-F9AE-2F9F-D1CC-A01FEC59F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207" y="3737268"/>
                <a:ext cx="254844" cy="523220"/>
              </a:xfrm>
              <a:prstGeom prst="rect">
                <a:avLst/>
              </a:prstGeom>
              <a:blipFill>
                <a:blip r:embed="rId71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E95D3A-3C2F-1850-2369-F85FD4EF6C38}"/>
                  </a:ext>
                </a:extLst>
              </p:cNvPr>
              <p:cNvSpPr txBox="1"/>
              <p:nvPr/>
            </p:nvSpPr>
            <p:spPr>
              <a:xfrm>
                <a:off x="8696584" y="4863504"/>
                <a:ext cx="3899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E95D3A-3C2F-1850-2369-F85FD4EF6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584" y="4863504"/>
                <a:ext cx="389902" cy="523220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7B4B5D-16A5-9C8F-7DDD-0DFCAEA6CFD4}"/>
                  </a:ext>
                </a:extLst>
              </p:cNvPr>
              <p:cNvSpPr txBox="1"/>
              <p:nvPr/>
            </p:nvSpPr>
            <p:spPr>
              <a:xfrm>
                <a:off x="8685395" y="3719950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7B4B5D-16A5-9C8F-7DDD-0DFCAEA6C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395" y="3719950"/>
                <a:ext cx="277224" cy="523220"/>
              </a:xfrm>
              <a:prstGeom prst="rect">
                <a:avLst/>
              </a:prstGeom>
              <a:blipFill>
                <a:blip r:embed="rId73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07F606D-1FA1-D5DE-CD65-2CC8C47DCA6C}"/>
                  </a:ext>
                </a:extLst>
              </p:cNvPr>
              <p:cNvSpPr txBox="1"/>
              <p:nvPr/>
            </p:nvSpPr>
            <p:spPr>
              <a:xfrm>
                <a:off x="7475028" y="4284051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07F606D-1FA1-D5DE-CD65-2CC8C47DC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028" y="4284051"/>
                <a:ext cx="277224" cy="523220"/>
              </a:xfrm>
              <a:prstGeom prst="rect">
                <a:avLst/>
              </a:prstGeom>
              <a:blipFill>
                <a:blip r:embed="rId74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E4361D-B158-BB7E-2388-89804FA0CD0E}"/>
                  </a:ext>
                </a:extLst>
              </p:cNvPr>
              <p:cNvSpPr txBox="1"/>
              <p:nvPr/>
            </p:nvSpPr>
            <p:spPr>
              <a:xfrm>
                <a:off x="8696767" y="4276782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E4361D-B158-BB7E-2388-89804FA0C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767" y="4276782"/>
                <a:ext cx="277224" cy="523220"/>
              </a:xfrm>
              <a:prstGeom prst="rect">
                <a:avLst/>
              </a:prstGeom>
              <a:blipFill>
                <a:blip r:embed="rId75"/>
                <a:stretch>
                  <a:fillRect r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DFC76B-386B-7FA9-9F32-53573EACBB33}"/>
                  </a:ext>
                </a:extLst>
              </p:cNvPr>
              <p:cNvSpPr txBox="1"/>
              <p:nvPr/>
            </p:nvSpPr>
            <p:spPr>
              <a:xfrm>
                <a:off x="7479559" y="5402023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DFC76B-386B-7FA9-9F32-53573EA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559" y="5402023"/>
                <a:ext cx="277224" cy="523220"/>
              </a:xfrm>
              <a:prstGeom prst="rect">
                <a:avLst/>
              </a:prstGeom>
              <a:blipFill>
                <a:blip r:embed="rId76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A917840-C89A-EDA1-4B63-47443F41086E}"/>
                  </a:ext>
                </a:extLst>
              </p:cNvPr>
              <p:cNvSpPr txBox="1"/>
              <p:nvPr/>
            </p:nvSpPr>
            <p:spPr>
              <a:xfrm>
                <a:off x="8696277" y="5408825"/>
                <a:ext cx="3818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A917840-C89A-EDA1-4B63-47443F410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277" y="5408825"/>
                <a:ext cx="381880" cy="523220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A707209-96E0-3A9F-E163-C7AD6714AFA9}"/>
                  </a:ext>
                </a:extLst>
              </p:cNvPr>
              <p:cNvSpPr txBox="1"/>
              <p:nvPr/>
            </p:nvSpPr>
            <p:spPr>
              <a:xfrm>
                <a:off x="7474753" y="5952758"/>
                <a:ext cx="277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A707209-96E0-3A9F-E163-C7AD6714A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753" y="5952758"/>
                <a:ext cx="277224" cy="523220"/>
              </a:xfrm>
              <a:prstGeom prst="rect">
                <a:avLst/>
              </a:prstGeom>
              <a:blipFill>
                <a:blip r:embed="rId78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DA65DCF-8475-6CED-A904-95C47CFC2EBD}"/>
                  </a:ext>
                </a:extLst>
              </p:cNvPr>
              <p:cNvSpPr txBox="1"/>
              <p:nvPr/>
            </p:nvSpPr>
            <p:spPr>
              <a:xfrm>
                <a:off x="8697186" y="5963612"/>
                <a:ext cx="3468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DA65DCF-8475-6CED-A904-95C47CFC2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186" y="5963612"/>
                <a:ext cx="346882" cy="523220"/>
              </a:xfrm>
              <a:prstGeom prst="rect">
                <a:avLst/>
              </a:prstGeom>
              <a:blipFill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73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3" grpId="0" animBg="1"/>
      <p:bldP spid="134" grpId="0" animBg="1"/>
      <p:bldP spid="135" grpId="0" animBg="1"/>
      <p:bldP spid="136" grpId="0" animBg="1"/>
      <p:bldP spid="137" grpId="0" animBg="1"/>
      <p:bldP spid="46" grpId="0" animBg="1"/>
      <p:bldP spid="46" grpId="1" animBg="1"/>
      <p:bldP spid="47" grpId="0"/>
      <p:bldP spid="53" grpId="0"/>
      <p:bldP spid="57" grpId="0"/>
      <p:bldP spid="69" grpId="0"/>
      <p:bldP spid="70" grpId="0"/>
      <p:bldP spid="73" grpId="0"/>
      <p:bldP spid="74" grpId="0"/>
      <p:bldP spid="76" grpId="0"/>
      <p:bldP spid="77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A90146-1529-3C75-EB7F-2FE1AE094D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Method:7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A90146-1529-3C75-EB7F-2FE1AE094D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3ACBA5B3-35DE-6126-3DF7-C578A895C1F4}"/>
              </a:ext>
            </a:extLst>
          </p:cNvPr>
          <p:cNvGrpSpPr/>
          <p:nvPr/>
        </p:nvGrpSpPr>
        <p:grpSpPr>
          <a:xfrm>
            <a:off x="148174" y="1161391"/>
            <a:ext cx="4871909" cy="2818099"/>
            <a:chOff x="4300936" y="2654463"/>
            <a:chExt cx="4871909" cy="2818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F80D697-FAD6-9161-C74E-B6D7E5E52E41}"/>
                </a:ext>
              </a:extLst>
            </p:cNvPr>
            <p:cNvGrpSpPr/>
            <p:nvPr/>
          </p:nvGrpSpPr>
          <p:grpSpPr>
            <a:xfrm>
              <a:off x="4300936" y="2654463"/>
              <a:ext cx="4871909" cy="2818099"/>
              <a:chOff x="4300936" y="2654463"/>
              <a:chExt cx="4871909" cy="281809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BD3D9B-D305-5AF1-9F16-A3E8DF79C628}"/>
                  </a:ext>
                </a:extLst>
              </p:cNvPr>
              <p:cNvGrpSpPr/>
              <p:nvPr/>
            </p:nvGrpSpPr>
            <p:grpSpPr>
              <a:xfrm>
                <a:off x="4300936" y="2654463"/>
                <a:ext cx="4871909" cy="2818098"/>
                <a:chOff x="4300936" y="2654463"/>
                <a:chExt cx="4871909" cy="281809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1F02AFF9-EF01-6927-1F0A-3A20DE22DE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27427" y="4938686"/>
                      <a:ext cx="420187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oMath>
                        </m:oMathPara>
                      </a14:m>
                      <a:endParaRPr lang="en-IN" sz="28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1F02AFF9-EF01-6927-1F0A-3A20DE22DE0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27427" y="4938686"/>
                      <a:ext cx="420187" cy="52322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97C539FB-9EBF-C623-E0A5-F67B3B7D99AA}"/>
                    </a:ext>
                  </a:extLst>
                </p:cNvPr>
                <p:cNvGrpSpPr/>
                <p:nvPr/>
              </p:nvGrpSpPr>
              <p:grpSpPr>
                <a:xfrm>
                  <a:off x="4300936" y="2654463"/>
                  <a:ext cx="4871909" cy="2818098"/>
                  <a:chOff x="4300936" y="2654463"/>
                  <a:chExt cx="4871909" cy="281809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33E72EAF-20B4-01A1-FB2B-49E38487A9C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0036" y="3825281"/>
                        <a:ext cx="362164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IN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m:oMathPara>
                        </a14:m>
                        <a:endParaRPr lang="en-IN" sz="2800" b="1" dirty="0">
                          <a:solidFill>
                            <a:srgbClr val="00206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33E72EAF-20B4-01A1-FB2B-49E38487A9C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50036" y="3825281"/>
                        <a:ext cx="362164" cy="52322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IN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9F4E60FC-C1AE-E50F-32B4-D05B86B1FDCF}"/>
                      </a:ext>
                    </a:extLst>
                  </p:cNvPr>
                  <p:cNvGrpSpPr/>
                  <p:nvPr/>
                </p:nvGrpSpPr>
                <p:grpSpPr>
                  <a:xfrm>
                    <a:off x="4300936" y="2654463"/>
                    <a:ext cx="4871909" cy="2818098"/>
                    <a:chOff x="4270849" y="2932751"/>
                    <a:chExt cx="4871909" cy="281809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073CC397-AA1E-33CC-B27B-27FD2F0BD6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70849" y="4069078"/>
                          <a:ext cx="1932633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∴</m:t>
                                </m:r>
                                <m:sSub>
                                  <m:sSubPr>
                                    <m:ctrlPr>
                                      <a:rPr kumimoji="0" lang="en-IN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073CC397-AA1E-33CC-B27B-27FD2F0BD63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70849" y="4069078"/>
                          <a:ext cx="1932633" cy="523220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N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22" name="Left Bracket 21">
                      <a:extLst>
                        <a:ext uri="{FF2B5EF4-FFF2-40B4-BE49-F238E27FC236}">
                          <a16:creationId xmlns:a16="http://schemas.microsoft.com/office/drawing/2014/main" id="{5C642187-BAC8-1835-8DFC-75036D6693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6439" y="2933784"/>
                      <a:ext cx="277225" cy="2793809"/>
                    </a:xfrm>
                    <a:prstGeom prst="leftBracket">
                      <a:avLst>
                        <a:gd name="adj" fmla="val 0"/>
                      </a:avLst>
                    </a:prstGeom>
                    <a:noFill/>
                    <a:ln w="5715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23" name="Left Bracket 22">
                      <a:extLst>
                        <a:ext uri="{FF2B5EF4-FFF2-40B4-BE49-F238E27FC236}">
                          <a16:creationId xmlns:a16="http://schemas.microsoft.com/office/drawing/2014/main" id="{098D9910-871E-A64B-C074-AEDA5ABD846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848170" y="2932751"/>
                      <a:ext cx="294588" cy="2818098"/>
                    </a:xfrm>
                    <a:prstGeom prst="leftBracket">
                      <a:avLst>
                        <a:gd name="adj" fmla="val 0"/>
                      </a:avLst>
                    </a:prstGeom>
                    <a:noFill/>
                    <a:ln w="5715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6D41D1E0-FF60-9464-1BF5-2F3382F47C6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357215" y="2978449"/>
                          <a:ext cx="254844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IN" sz="2800" b="1" dirty="0">
                            <a:solidFill>
                              <a:srgbClr val="00B05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6D41D1E0-FF60-9464-1BF5-2F3382F47C6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357215" y="2978449"/>
                          <a:ext cx="254844" cy="523220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r="-1219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N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66CE9EF5-CB62-FCD6-8D87-FAD770AD910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526984" y="4119984"/>
                          <a:ext cx="389902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IN" sz="2800" b="1" dirty="0">
                            <a:solidFill>
                              <a:srgbClr val="00B05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66CE9EF5-CB62-FCD6-8D87-FAD770AD910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26984" y="4119984"/>
                          <a:ext cx="389902" cy="523220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N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8E0A3B2B-EE68-AC71-9D41-127223B538B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111758" y="3517212"/>
                          <a:ext cx="362164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IN" sz="2800" b="1" dirty="0">
                            <a:solidFill>
                              <a:srgbClr val="00206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8E0A3B2B-EE68-AC71-9D41-127223B538B2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111758" y="3517212"/>
                          <a:ext cx="362164" cy="523220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N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C3111937-3665-43F9-6BBE-FA40ECDC613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01154" y="2966302"/>
                          <a:ext cx="377716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IN" sz="2800" b="1" dirty="0">
                            <a:solidFill>
                              <a:srgbClr val="00206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C3111937-3665-43F9-6BBE-FA40ECDC613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901154" y="2966302"/>
                          <a:ext cx="377716" cy="523220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N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6" name="TextBox 35">
                          <a:extLst>
                            <a:ext uri="{FF2B5EF4-FFF2-40B4-BE49-F238E27FC236}">
                              <a16:creationId xmlns:a16="http://schemas.microsoft.com/office/drawing/2014/main" id="{7D5A7435-A402-9915-33A0-39E4F5DC0D9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515635" y="2961131"/>
                          <a:ext cx="362162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IN" sz="2800" b="1" dirty="0">
                            <a:solidFill>
                              <a:srgbClr val="00B05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6" name="TextBox 35">
                          <a:extLst>
                            <a:ext uri="{FF2B5EF4-FFF2-40B4-BE49-F238E27FC236}">
                              <a16:creationId xmlns:a16="http://schemas.microsoft.com/office/drawing/2014/main" id="{7D5A7435-A402-9915-33A0-39E4F5DC0D9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15635" y="2961131"/>
                          <a:ext cx="362162" cy="523220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N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C28BA544-EA55-7623-1D0C-AEE56323699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353036" y="3525232"/>
                          <a:ext cx="277224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IN" sz="2800" b="1" dirty="0">
                            <a:solidFill>
                              <a:srgbClr val="00B05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C28BA544-EA55-7623-1D0C-AEE56323699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353036" y="3525232"/>
                          <a:ext cx="277224" cy="523220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 r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N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1725DF91-C00B-534C-944A-29C090B4754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353036" y="4106790"/>
                          <a:ext cx="277224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IN" sz="2800" b="1" dirty="0">
                            <a:solidFill>
                              <a:srgbClr val="00206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1725DF91-C00B-534C-944A-29C090B4754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353036" y="4106790"/>
                          <a:ext cx="277224" cy="523220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r="-222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N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28D177E1-F476-C1DD-801C-058391B16F6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527006" y="3517963"/>
                          <a:ext cx="362163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IN" sz="2800" b="1" dirty="0">
                            <a:solidFill>
                              <a:srgbClr val="00B05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28D177E1-F476-C1DD-801C-058391B16F6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27006" y="3517963"/>
                          <a:ext cx="362163" cy="523220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N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0765D4BA-540B-25E2-9835-B3BEB02C157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357567" y="4643204"/>
                          <a:ext cx="277224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IN" sz="2800" b="1" dirty="0">
                            <a:solidFill>
                              <a:srgbClr val="00B05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0765D4BA-540B-25E2-9835-B3BEB02C1572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357567" y="4643204"/>
                          <a:ext cx="277224" cy="523220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r="-222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N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5B7F282B-6E95-A81D-E43D-FAE2267230B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518014" y="4643204"/>
                          <a:ext cx="389901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IN" sz="2800" b="1" dirty="0">
                            <a:solidFill>
                              <a:srgbClr val="00B05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5B7F282B-6E95-A81D-E43D-FAE2267230B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18014" y="4643204"/>
                          <a:ext cx="389901" cy="523220"/>
                        </a:xfrm>
                        <a:prstGeom prst="rect">
                          <a:avLst/>
                        </a:prstGeom>
                        <a:blipFill>
                          <a:blip r:embed="rId1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N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C56DE935-D7C0-C80F-6C52-F6A18735B7B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638222" y="4670719"/>
                          <a:ext cx="325003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IN" sz="2800" b="1" dirty="0">
                            <a:solidFill>
                              <a:srgbClr val="00206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C56DE935-D7C0-C80F-6C52-F6A18735B7B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638222" y="4670719"/>
                          <a:ext cx="325003" cy="523220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N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5" name="TextBox 44">
                          <a:extLst>
                            <a:ext uri="{FF2B5EF4-FFF2-40B4-BE49-F238E27FC236}">
                              <a16:creationId xmlns:a16="http://schemas.microsoft.com/office/drawing/2014/main" id="{15ED5933-4B76-634F-A1BB-4EDCEB88BFE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36809" y="5216974"/>
                          <a:ext cx="351109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IN" sz="2800" b="1" dirty="0">
                            <a:solidFill>
                              <a:srgbClr val="00206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5" name="TextBox 44">
                          <a:extLst>
                            <a:ext uri="{FF2B5EF4-FFF2-40B4-BE49-F238E27FC236}">
                              <a16:creationId xmlns:a16="http://schemas.microsoft.com/office/drawing/2014/main" id="{15ED5933-4B76-634F-A1BB-4EDCEB88BFE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936809" y="5216974"/>
                          <a:ext cx="351109" cy="523220"/>
                        </a:xfrm>
                        <a:prstGeom prst="rect">
                          <a:avLst/>
                        </a:prstGeom>
                        <a:blipFill>
                          <a:blip r:embed="rId1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N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6" name="TextBox 45">
                          <a:extLst>
                            <a:ext uri="{FF2B5EF4-FFF2-40B4-BE49-F238E27FC236}">
                              <a16:creationId xmlns:a16="http://schemas.microsoft.com/office/drawing/2014/main" id="{26DC78FB-CA9A-2789-CE01-BD5E81C83BA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352761" y="5193939"/>
                          <a:ext cx="277224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IN" sz="2800" b="1" dirty="0">
                            <a:solidFill>
                              <a:srgbClr val="00B05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6" name="TextBox 45">
                          <a:extLst>
                            <a:ext uri="{FF2B5EF4-FFF2-40B4-BE49-F238E27FC236}">
                              <a16:creationId xmlns:a16="http://schemas.microsoft.com/office/drawing/2014/main" id="{26DC78FB-CA9A-2789-CE01-BD5E81C83BA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352761" y="5193939"/>
                          <a:ext cx="277224" cy="523220"/>
                        </a:xfrm>
                        <a:prstGeom prst="rect">
                          <a:avLst/>
                        </a:prstGeom>
                        <a:blipFill>
                          <a:blip r:embed="rId18"/>
                          <a:stretch>
                            <a:fillRect r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N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7" name="TextBox 46">
                          <a:extLst>
                            <a:ext uri="{FF2B5EF4-FFF2-40B4-BE49-F238E27FC236}">
                              <a16:creationId xmlns:a16="http://schemas.microsoft.com/office/drawing/2014/main" id="{574E6107-D5B5-50C2-6748-CA8405D854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514467" y="5216974"/>
                          <a:ext cx="414551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IN" sz="2800" b="1" dirty="0">
                            <a:solidFill>
                              <a:srgbClr val="00B05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7" name="TextBox 46">
                          <a:extLst>
                            <a:ext uri="{FF2B5EF4-FFF2-40B4-BE49-F238E27FC236}">
                              <a16:creationId xmlns:a16="http://schemas.microsoft.com/office/drawing/2014/main" id="{574E6107-D5B5-50C2-6748-CA8405D8542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514467" y="5216974"/>
                          <a:ext cx="414551" cy="523220"/>
                        </a:xfrm>
                        <a:prstGeom prst="rect">
                          <a:avLst/>
                        </a:prstGeom>
                        <a:blipFill>
                          <a:blip r:embed="rId1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N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A19490B0-BDD0-E549-D2B0-1028624DDC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4648" y="3852908"/>
                      <a:ext cx="420187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oMath>
                        </m:oMathPara>
                      </a14:m>
                      <a:endParaRPr lang="en-IN" sz="28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A19490B0-BDD0-E549-D2B0-1028624DDC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4648" y="3852908"/>
                      <a:ext cx="420187" cy="523220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A9E9B60A-0BD6-BDB1-91F1-74ABDCA7E8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30692" y="2692789"/>
                      <a:ext cx="420187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oMath>
                        </m:oMathPara>
                      </a14:m>
                      <a:endParaRPr lang="en-IN" sz="28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A9E9B60A-0BD6-BDB1-91F1-74ABDCA7E8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30692" y="2692789"/>
                      <a:ext cx="420187" cy="523220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F903C73-A7DC-9EFA-C5E7-1B399F5C833C}"/>
                      </a:ext>
                    </a:extLst>
                  </p:cNvPr>
                  <p:cNvSpPr txBox="1"/>
                  <p:nvPr/>
                </p:nvSpPr>
                <p:spPr>
                  <a:xfrm>
                    <a:off x="8668099" y="2716855"/>
                    <a:ext cx="420187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F903C73-A7DC-9EFA-C5E7-1B399F5C83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68099" y="2716855"/>
                    <a:ext cx="420187" cy="52322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A36B0EA-54C3-03C2-541F-48326010156C}"/>
                      </a:ext>
                    </a:extLst>
                  </p:cNvPr>
                  <p:cNvSpPr txBox="1"/>
                  <p:nvPr/>
                </p:nvSpPr>
                <p:spPr>
                  <a:xfrm>
                    <a:off x="8665727" y="3247175"/>
                    <a:ext cx="420187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A36B0EA-54C3-03C2-541F-4832601015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65727" y="3247175"/>
                    <a:ext cx="420187" cy="52322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0C02DA3-7674-59BA-9A26-E5776391E5D5}"/>
                      </a:ext>
                    </a:extLst>
                  </p:cNvPr>
                  <p:cNvSpPr txBox="1"/>
                  <p:nvPr/>
                </p:nvSpPr>
                <p:spPr>
                  <a:xfrm>
                    <a:off x="8661344" y="3852025"/>
                    <a:ext cx="397760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0C02DA3-7674-59BA-9A26-E5776391E5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61344" y="3852025"/>
                    <a:ext cx="397760" cy="52322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E0D5C2B-1A46-0169-9E44-5D0BD5F5DF1B}"/>
                      </a:ext>
                    </a:extLst>
                  </p:cNvPr>
                  <p:cNvSpPr txBox="1"/>
                  <p:nvPr/>
                </p:nvSpPr>
                <p:spPr>
                  <a:xfrm>
                    <a:off x="8651566" y="4949342"/>
                    <a:ext cx="420187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E0D5C2B-1A46-0169-9E44-5D0BD5F5D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51566" y="4949342"/>
                    <a:ext cx="420187" cy="523220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9811F7F-05DB-102F-F24D-0D7E6638D134}"/>
                    </a:ext>
                  </a:extLst>
                </p:cNvPr>
                <p:cNvSpPr txBox="1"/>
                <p:nvPr/>
              </p:nvSpPr>
              <p:spPr>
                <a:xfrm>
                  <a:off x="6934222" y="4351722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9811F7F-05DB-102F-F24D-0D7E6638D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22" y="4351722"/>
                  <a:ext cx="420187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EB7A93A-1CEC-ADD2-1CCA-068B85879C94}"/>
                    </a:ext>
                  </a:extLst>
                </p:cNvPr>
                <p:cNvSpPr txBox="1"/>
                <p:nvPr/>
              </p:nvSpPr>
              <p:spPr>
                <a:xfrm>
                  <a:off x="6917003" y="3240419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EB7A93A-1CEC-ADD2-1CCA-068B85879C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03" y="3240419"/>
                  <a:ext cx="420187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DA17BC5-05E7-7B5E-834E-8799F68D250F}"/>
                    </a:ext>
                  </a:extLst>
                </p:cNvPr>
                <p:cNvSpPr txBox="1"/>
                <p:nvPr/>
              </p:nvSpPr>
              <p:spPr>
                <a:xfrm>
                  <a:off x="8127416" y="4375245"/>
                  <a:ext cx="420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DA17BC5-05E7-7B5E-834E-8799F68D25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7416" y="4375245"/>
                  <a:ext cx="420187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B3A46E1-C99D-6000-DC0F-4B42B4854777}"/>
              </a:ext>
            </a:extLst>
          </p:cNvPr>
          <p:cNvSpPr txBox="1"/>
          <p:nvPr/>
        </p:nvSpPr>
        <p:spPr>
          <a:xfrm>
            <a:off x="1931253" y="4233949"/>
            <a:ext cx="7241128" cy="516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just">
              <a:lnSpc>
                <a:spcPts val="4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rgbClr val="002060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which is required </a:t>
            </a:r>
            <a:r>
              <a:rPr lang="en-US" dirty="0">
                <a:solidFill>
                  <a:srgbClr val="C00000"/>
                </a:solidFill>
              </a:rPr>
              <a:t>path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matrix</a:t>
            </a:r>
            <a:r>
              <a:rPr lang="en-US" dirty="0"/>
              <a:t> for the given graph.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48A070-AFB3-6EFA-38D4-FF21DD47639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137594" y="711201"/>
            <a:ext cx="3907875" cy="35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3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 advAuto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DBE1BB2-9F25-2F5C-59AF-0C90A322C889}"/>
              </a:ext>
            </a:extLst>
          </p:cNvPr>
          <p:cNvCxnSpPr>
            <a:cxnSpLocks/>
          </p:cNvCxnSpPr>
          <p:nvPr/>
        </p:nvCxnSpPr>
        <p:spPr>
          <a:xfrm flipV="1">
            <a:off x="8791000" y="2180781"/>
            <a:ext cx="2286061" cy="1536417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9B657B-E7A8-CF9D-284C-376DA117292F}"/>
              </a:ext>
            </a:extLst>
          </p:cNvPr>
          <p:cNvCxnSpPr>
            <a:cxnSpLocks/>
            <a:stCxn id="9" idx="5"/>
            <a:endCxn id="16" idx="1"/>
          </p:cNvCxnSpPr>
          <p:nvPr/>
        </p:nvCxnSpPr>
        <p:spPr>
          <a:xfrm>
            <a:off x="8777179" y="2179453"/>
            <a:ext cx="2286061" cy="1536417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L-Shape 29">
            <a:extLst>
              <a:ext uri="{FF2B5EF4-FFF2-40B4-BE49-F238E27FC236}">
                <a16:creationId xmlns:a16="http://schemas.microsoft.com/office/drawing/2014/main" id="{5CFCA1F5-11EB-E108-8C05-70EF86848289}"/>
              </a:ext>
            </a:extLst>
          </p:cNvPr>
          <p:cNvSpPr/>
          <p:nvPr/>
        </p:nvSpPr>
        <p:spPr>
          <a:xfrm rot="13718671">
            <a:off x="9848148" y="2035272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1" name="L-Shape 30">
            <a:extLst>
              <a:ext uri="{FF2B5EF4-FFF2-40B4-BE49-F238E27FC236}">
                <a16:creationId xmlns:a16="http://schemas.microsoft.com/office/drawing/2014/main" id="{5BCD338A-861C-8FE6-9452-BBFCD1FEC1EA}"/>
              </a:ext>
            </a:extLst>
          </p:cNvPr>
          <p:cNvSpPr/>
          <p:nvPr/>
        </p:nvSpPr>
        <p:spPr>
          <a:xfrm rot="7881329" flipH="1">
            <a:off x="9916483" y="3676848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62598D7-3D6C-DE4D-66D8-BADE44E4FD11}"/>
              </a:ext>
            </a:extLst>
          </p:cNvPr>
          <p:cNvSpPr/>
          <p:nvPr/>
        </p:nvSpPr>
        <p:spPr>
          <a:xfrm>
            <a:off x="8742255" y="3808059"/>
            <a:ext cx="2360428" cy="519391"/>
          </a:xfrm>
          <a:custGeom>
            <a:avLst/>
            <a:gdLst>
              <a:gd name="connsiteX0" fmla="*/ 0 w 2360428"/>
              <a:gd name="connsiteY0" fmla="*/ 0 h 404042"/>
              <a:gd name="connsiteX1" fmla="*/ 1095153 w 2360428"/>
              <a:gd name="connsiteY1" fmla="*/ 404037 h 404042"/>
              <a:gd name="connsiteX2" fmla="*/ 2360428 w 2360428"/>
              <a:gd name="connsiteY2" fmla="*/ 10632 h 404042"/>
              <a:gd name="connsiteX3" fmla="*/ 2360428 w 2360428"/>
              <a:gd name="connsiteY3" fmla="*/ 10632 h 404042"/>
              <a:gd name="connsiteX0" fmla="*/ 0 w 2360428"/>
              <a:gd name="connsiteY0" fmla="*/ 0 h 395772"/>
              <a:gd name="connsiteX1" fmla="*/ 1148316 w 2360428"/>
              <a:gd name="connsiteY1" fmla="*/ 395766 h 395772"/>
              <a:gd name="connsiteX2" fmla="*/ 2360428 w 2360428"/>
              <a:gd name="connsiteY2" fmla="*/ 10632 h 395772"/>
              <a:gd name="connsiteX3" fmla="*/ 2360428 w 2360428"/>
              <a:gd name="connsiteY3" fmla="*/ 10632 h 395772"/>
              <a:gd name="connsiteX0" fmla="*/ 0 w 2360428"/>
              <a:gd name="connsiteY0" fmla="*/ 0 h 404042"/>
              <a:gd name="connsiteX1" fmla="*/ 1222744 w 2360428"/>
              <a:gd name="connsiteY1" fmla="*/ 404037 h 404042"/>
              <a:gd name="connsiteX2" fmla="*/ 2360428 w 2360428"/>
              <a:gd name="connsiteY2" fmla="*/ 10632 h 404042"/>
              <a:gd name="connsiteX3" fmla="*/ 2360428 w 2360428"/>
              <a:gd name="connsiteY3" fmla="*/ 10632 h 40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0428" h="404042">
                <a:moveTo>
                  <a:pt x="0" y="0"/>
                </a:moveTo>
                <a:cubicBezTo>
                  <a:pt x="350874" y="201132"/>
                  <a:pt x="829339" y="402265"/>
                  <a:pt x="1222744" y="404037"/>
                </a:cubicBezTo>
                <a:cubicBezTo>
                  <a:pt x="1616149" y="405809"/>
                  <a:pt x="2360428" y="10632"/>
                  <a:pt x="2360428" y="10632"/>
                </a:cubicBezTo>
                <a:lnTo>
                  <a:pt x="2360428" y="10632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C6F591-A85E-8D33-DB24-3D3A808F1502}"/>
              </a:ext>
            </a:extLst>
          </p:cNvPr>
          <p:cNvSpPr/>
          <p:nvPr/>
        </p:nvSpPr>
        <p:spPr>
          <a:xfrm>
            <a:off x="8730786" y="2128541"/>
            <a:ext cx="2383366" cy="16382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Method:7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EE5C5F1-F145-410B-A9C7-0850B749B41C}"/>
              </a:ext>
            </a:extLst>
          </p:cNvPr>
          <p:cNvSpPr/>
          <p:nvPr/>
        </p:nvSpPr>
        <p:spPr>
          <a:xfrm>
            <a:off x="1924334" y="857713"/>
            <a:ext cx="10549720" cy="5816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Apply </a:t>
            </a:r>
            <a:r>
              <a:rPr lang="en-US" sz="2800" dirty="0" err="1">
                <a:solidFill>
                  <a:srgbClr val="002060"/>
                </a:solidFill>
              </a:rPr>
              <a:t>Warshall’s</a:t>
            </a:r>
            <a:r>
              <a:rPr lang="en-US" sz="2800" dirty="0">
                <a:solidFill>
                  <a:srgbClr val="002060"/>
                </a:solidFill>
              </a:rPr>
              <a:t> algorithm to produce a path matrix for the given graph.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Example:2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3B9525B-B7C3-9576-A17F-D0944FF84C16}"/>
              </a:ext>
            </a:extLst>
          </p:cNvPr>
          <p:cNvSpPr/>
          <p:nvPr/>
        </p:nvSpPr>
        <p:spPr>
          <a:xfrm>
            <a:off x="185493" y="1830127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A9A1FF-6046-7F31-6206-38A0F4C9B991}"/>
              </a:ext>
            </a:extLst>
          </p:cNvPr>
          <p:cNvSpPr/>
          <p:nvPr/>
        </p:nvSpPr>
        <p:spPr>
          <a:xfrm>
            <a:off x="8654267" y="2056541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D7029C-7F87-E5F3-ED8C-CBBA932DE75D}"/>
                  </a:ext>
                </a:extLst>
              </p:cNvPr>
              <p:cNvSpPr/>
              <p:nvPr/>
            </p:nvSpPr>
            <p:spPr>
              <a:xfrm>
                <a:off x="8446683" y="1420777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D7029C-7F87-E5F3-ED8C-CBBA932DE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683" y="1420777"/>
                <a:ext cx="554559" cy="711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0AE790F-60BD-8590-A0D4-D2A51FEA02FD}"/>
                  </a:ext>
                </a:extLst>
              </p:cNvPr>
              <p:cNvSpPr txBox="1"/>
              <p:nvPr/>
            </p:nvSpPr>
            <p:spPr>
              <a:xfrm>
                <a:off x="157310" y="4254767"/>
                <a:ext cx="15950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P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A</m:t>
                      </m:r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0AE790F-60BD-8590-A0D4-D2A51FEA0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10" y="4254767"/>
                <a:ext cx="1595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F3408D1-AEFD-51A9-45FB-7A511B807C23}"/>
                  </a:ext>
                </a:extLst>
              </p:cNvPr>
              <p:cNvSpPr txBox="1"/>
              <p:nvPr/>
            </p:nvSpPr>
            <p:spPr>
              <a:xfrm>
                <a:off x="1660916" y="4236267"/>
                <a:ext cx="1847234" cy="647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ij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F3408D1-AEFD-51A9-45FB-7A511B807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916" y="4236267"/>
                <a:ext cx="1847234" cy="647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83F3259-D5A0-7C76-F85B-1B6C19DDF252}"/>
                  </a:ext>
                </a:extLst>
              </p:cNvPr>
              <p:cNvSpPr txBox="1"/>
              <p:nvPr/>
            </p:nvSpPr>
            <p:spPr>
              <a:xfrm>
                <a:off x="4232222" y="3410229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83F3259-D5A0-7C76-F85B-1B6C19DDF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222" y="3410229"/>
                <a:ext cx="38657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4F3F14C4-F6E0-BA62-70E9-640FB3135694}"/>
                  </a:ext>
                </a:extLst>
              </p:cNvPr>
              <p:cNvSpPr txBox="1"/>
              <p:nvPr/>
            </p:nvSpPr>
            <p:spPr>
              <a:xfrm>
                <a:off x="4900907" y="4060306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4F3F14C4-F6E0-BA62-70E9-640FB3135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907" y="4060306"/>
                <a:ext cx="38657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64A16EEC-57C1-CAAB-6D58-52750163D77D}"/>
                  </a:ext>
                </a:extLst>
              </p:cNvPr>
              <p:cNvSpPr txBox="1"/>
              <p:nvPr/>
            </p:nvSpPr>
            <p:spPr>
              <a:xfrm>
                <a:off x="5610535" y="4690102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64A16EEC-57C1-CAAB-6D58-52750163D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535" y="4690102"/>
                <a:ext cx="38657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6E61884D-D8E0-C23E-5C00-CE54703358A0}"/>
                  </a:ext>
                </a:extLst>
              </p:cNvPr>
              <p:cNvSpPr txBox="1"/>
              <p:nvPr/>
            </p:nvSpPr>
            <p:spPr>
              <a:xfrm>
                <a:off x="6320165" y="5270631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6E61884D-D8E0-C23E-5C00-CE5470335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165" y="5270631"/>
                <a:ext cx="386579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D6E30235-34A6-274E-8B32-1190C048E1EC}"/>
                  </a:ext>
                </a:extLst>
              </p:cNvPr>
              <p:cNvSpPr txBox="1"/>
              <p:nvPr/>
            </p:nvSpPr>
            <p:spPr>
              <a:xfrm>
                <a:off x="6320165" y="4068471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D6E30235-34A6-274E-8B32-1190C048E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165" y="4068471"/>
                <a:ext cx="38657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A13BF56-051D-A8A1-8038-FF02C6716C99}"/>
                  </a:ext>
                </a:extLst>
              </p:cNvPr>
              <p:cNvSpPr txBox="1"/>
              <p:nvPr/>
            </p:nvSpPr>
            <p:spPr>
              <a:xfrm>
                <a:off x="4900907" y="5270631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A13BF56-051D-A8A1-8038-FF02C6716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907" y="5270631"/>
                <a:ext cx="3865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B7CC3DCE-7B88-968F-93F9-11D6F3B75343}"/>
                  </a:ext>
                </a:extLst>
              </p:cNvPr>
              <p:cNvSpPr txBox="1"/>
              <p:nvPr/>
            </p:nvSpPr>
            <p:spPr>
              <a:xfrm>
                <a:off x="4883932" y="3418820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B7CC3DCE-7B88-968F-93F9-11D6F3B75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932" y="3418820"/>
                <a:ext cx="420528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85E7B12-1460-D895-B8CC-27A1DA5E7B7C}"/>
                  </a:ext>
                </a:extLst>
              </p:cNvPr>
              <p:cNvSpPr txBox="1"/>
              <p:nvPr/>
            </p:nvSpPr>
            <p:spPr>
              <a:xfrm>
                <a:off x="5593561" y="3415186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85E7B12-1460-D895-B8CC-27A1DA5E7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61" y="3415186"/>
                <a:ext cx="420528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45B38A5-06A9-232F-BFCE-A19D6BD55589}"/>
                  </a:ext>
                </a:extLst>
              </p:cNvPr>
              <p:cNvSpPr txBox="1"/>
              <p:nvPr/>
            </p:nvSpPr>
            <p:spPr>
              <a:xfrm>
                <a:off x="6320165" y="3453005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45B38A5-06A9-232F-BFCE-A19D6BD55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165" y="3453005"/>
                <a:ext cx="420528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522EE46-947F-725A-DCA7-24AA49BEBC02}"/>
                  </a:ext>
                </a:extLst>
              </p:cNvPr>
              <p:cNvSpPr txBox="1"/>
              <p:nvPr/>
            </p:nvSpPr>
            <p:spPr>
              <a:xfrm>
                <a:off x="4215247" y="4045148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522EE46-947F-725A-DCA7-24AA49BE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247" y="4045148"/>
                <a:ext cx="420528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A9AF659B-FBFC-6C3E-9A74-A218E707B9EE}"/>
                  </a:ext>
                </a:extLst>
              </p:cNvPr>
              <p:cNvSpPr txBox="1"/>
              <p:nvPr/>
            </p:nvSpPr>
            <p:spPr>
              <a:xfrm>
                <a:off x="4212618" y="4663373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A9AF659B-FBFC-6C3E-9A74-A218E707B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618" y="4663373"/>
                <a:ext cx="420528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E5CD7FD-7CB5-DED2-F1F9-6260C5A9D629}"/>
                  </a:ext>
                </a:extLst>
              </p:cNvPr>
              <p:cNvSpPr txBox="1"/>
              <p:nvPr/>
            </p:nvSpPr>
            <p:spPr>
              <a:xfrm>
                <a:off x="4883932" y="4680114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E5CD7FD-7CB5-DED2-F1F9-6260C5A9D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932" y="4680114"/>
                <a:ext cx="420528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E6EBB4D5-B333-494F-DF25-987AF91964D5}"/>
                  </a:ext>
                </a:extLst>
              </p:cNvPr>
              <p:cNvSpPr txBox="1"/>
              <p:nvPr/>
            </p:nvSpPr>
            <p:spPr>
              <a:xfrm>
                <a:off x="5593561" y="4067560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E6EBB4D5-B333-494F-DF25-987AF9196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61" y="4067560"/>
                <a:ext cx="420528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71424767-2BF7-A926-3BEC-F5E79938F2C0}"/>
                  </a:ext>
                </a:extLst>
              </p:cNvPr>
              <p:cNvSpPr txBox="1"/>
              <p:nvPr/>
            </p:nvSpPr>
            <p:spPr>
              <a:xfrm>
                <a:off x="6306787" y="4692978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71424767-2BF7-A926-3BEC-F5E79938F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787" y="4692978"/>
                <a:ext cx="420528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0914BE-472F-EDEB-E44C-C9D0976CF996}"/>
                  </a:ext>
                </a:extLst>
              </p:cNvPr>
              <p:cNvSpPr txBox="1"/>
              <p:nvPr/>
            </p:nvSpPr>
            <p:spPr>
              <a:xfrm>
                <a:off x="4215247" y="5270631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0914BE-472F-EDEB-E44C-C9D0976CF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247" y="5270631"/>
                <a:ext cx="420528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C9226230-A1CE-790D-2350-CA41F0DDAEBE}"/>
                  </a:ext>
                </a:extLst>
              </p:cNvPr>
              <p:cNvSpPr txBox="1"/>
              <p:nvPr/>
            </p:nvSpPr>
            <p:spPr>
              <a:xfrm>
                <a:off x="5593561" y="5270631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C9226230-A1CE-790D-2350-CA41F0DDA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61" y="5270631"/>
                <a:ext cx="420528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941C2A7-D62A-86F8-97D8-3E2D16D80EFB}"/>
              </a:ext>
            </a:extLst>
          </p:cNvPr>
          <p:cNvSpPr/>
          <p:nvPr/>
        </p:nvSpPr>
        <p:spPr>
          <a:xfrm>
            <a:off x="11049800" y="2056541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208821-96D4-A008-4B2A-67BC22E0F615}"/>
              </a:ext>
            </a:extLst>
          </p:cNvPr>
          <p:cNvSpPr/>
          <p:nvPr/>
        </p:nvSpPr>
        <p:spPr>
          <a:xfrm>
            <a:off x="8658786" y="3694782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7BA31C-E2DF-D039-E947-376BDC3C02B7}"/>
              </a:ext>
            </a:extLst>
          </p:cNvPr>
          <p:cNvSpPr/>
          <p:nvPr/>
        </p:nvSpPr>
        <p:spPr>
          <a:xfrm>
            <a:off x="11042152" y="3694782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B283D8-11B7-1216-0B94-B3747DBAAC54}"/>
                  </a:ext>
                </a:extLst>
              </p:cNvPr>
              <p:cNvSpPr/>
              <p:nvPr/>
            </p:nvSpPr>
            <p:spPr>
              <a:xfrm>
                <a:off x="10845405" y="1430996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B283D8-11B7-1216-0B94-B3747DBAA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5405" y="1430996"/>
                <a:ext cx="554559" cy="7112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2A04C27-85F9-6BF5-C579-1879D10AABA7}"/>
                  </a:ext>
                </a:extLst>
              </p:cNvPr>
              <p:cNvSpPr/>
              <p:nvPr/>
            </p:nvSpPr>
            <p:spPr>
              <a:xfrm>
                <a:off x="8420200" y="3655829"/>
                <a:ext cx="527140" cy="7085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2A04C27-85F9-6BF5-C579-1879D10AA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200" y="3655829"/>
                <a:ext cx="527140" cy="70850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F24BB0-EB9E-8FCC-78BB-B9A886313182}"/>
                  </a:ext>
                </a:extLst>
              </p:cNvPr>
              <p:cNvSpPr/>
              <p:nvPr/>
            </p:nvSpPr>
            <p:spPr>
              <a:xfrm>
                <a:off x="10890411" y="3678088"/>
                <a:ext cx="5545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F24BB0-EB9E-8FCC-78BB-B9A886313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411" y="3678088"/>
                <a:ext cx="554559" cy="7112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-Shape 36">
            <a:extLst>
              <a:ext uri="{FF2B5EF4-FFF2-40B4-BE49-F238E27FC236}">
                <a16:creationId xmlns:a16="http://schemas.microsoft.com/office/drawing/2014/main" id="{17430901-CE08-B8CC-12C2-28D2260AAC8E}"/>
              </a:ext>
            </a:extLst>
          </p:cNvPr>
          <p:cNvSpPr/>
          <p:nvPr/>
        </p:nvSpPr>
        <p:spPr>
          <a:xfrm rot="2670497" flipH="1">
            <a:off x="8643188" y="2786221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8" name="L-Shape 37">
            <a:extLst>
              <a:ext uri="{FF2B5EF4-FFF2-40B4-BE49-F238E27FC236}">
                <a16:creationId xmlns:a16="http://schemas.microsoft.com/office/drawing/2014/main" id="{E443ACDC-5559-5D58-C3F5-1905FE601C8F}"/>
              </a:ext>
            </a:extLst>
          </p:cNvPr>
          <p:cNvSpPr/>
          <p:nvPr/>
        </p:nvSpPr>
        <p:spPr>
          <a:xfrm rot="18909534" flipH="1" flipV="1">
            <a:off x="11025242" y="2876664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9" name="L-Shape 38">
            <a:extLst>
              <a:ext uri="{FF2B5EF4-FFF2-40B4-BE49-F238E27FC236}">
                <a16:creationId xmlns:a16="http://schemas.microsoft.com/office/drawing/2014/main" id="{95B0958F-829E-C088-909C-A0D5F89B3524}"/>
              </a:ext>
            </a:extLst>
          </p:cNvPr>
          <p:cNvSpPr/>
          <p:nvPr/>
        </p:nvSpPr>
        <p:spPr>
          <a:xfrm rot="13435488">
            <a:off x="9853171" y="4238349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0" name="L-Shape 39">
            <a:extLst>
              <a:ext uri="{FF2B5EF4-FFF2-40B4-BE49-F238E27FC236}">
                <a16:creationId xmlns:a16="http://schemas.microsoft.com/office/drawing/2014/main" id="{864D91F4-BAC4-5932-7038-134649F16AA9}"/>
              </a:ext>
            </a:extLst>
          </p:cNvPr>
          <p:cNvSpPr/>
          <p:nvPr/>
        </p:nvSpPr>
        <p:spPr>
          <a:xfrm rot="16842408" flipH="1">
            <a:off x="10419761" y="2484678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1" name="L-Shape 40">
            <a:extLst>
              <a:ext uri="{FF2B5EF4-FFF2-40B4-BE49-F238E27FC236}">
                <a16:creationId xmlns:a16="http://schemas.microsoft.com/office/drawing/2014/main" id="{6049CFA4-DC56-8691-5602-A3B28D6FFDF4}"/>
              </a:ext>
            </a:extLst>
          </p:cNvPr>
          <p:cNvSpPr/>
          <p:nvPr/>
        </p:nvSpPr>
        <p:spPr>
          <a:xfrm rot="4526614" flipH="1" flipV="1">
            <a:off x="10383456" y="3233845"/>
            <a:ext cx="180000" cy="180000"/>
          </a:xfrm>
          <a:prstGeom prst="corner">
            <a:avLst>
              <a:gd name="adj1" fmla="val 27100"/>
              <a:gd name="adj2" fmla="val 26871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EBBCE3-0AC7-43C0-4CDA-97ED1217C44F}"/>
              </a:ext>
            </a:extLst>
          </p:cNvPr>
          <p:cNvGrpSpPr/>
          <p:nvPr/>
        </p:nvGrpSpPr>
        <p:grpSpPr>
          <a:xfrm>
            <a:off x="3355738" y="2748946"/>
            <a:ext cx="3576496" cy="3108394"/>
            <a:chOff x="3355738" y="2748946"/>
            <a:chExt cx="3576496" cy="3108394"/>
          </a:xfrm>
        </p:grpSpPr>
        <p:sp>
          <p:nvSpPr>
            <p:cNvPr id="136" name="Left Bracket 135">
              <a:extLst>
                <a:ext uri="{FF2B5EF4-FFF2-40B4-BE49-F238E27FC236}">
                  <a16:creationId xmlns:a16="http://schemas.microsoft.com/office/drawing/2014/main" id="{5FEFC875-F193-8BE6-685F-8025F6D423B0}"/>
                </a:ext>
              </a:extLst>
            </p:cNvPr>
            <p:cNvSpPr/>
            <p:nvPr/>
          </p:nvSpPr>
          <p:spPr>
            <a:xfrm>
              <a:off x="3998692" y="3348158"/>
              <a:ext cx="420529" cy="2509182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39E50A9-D1AD-74CE-C83B-4DACA5AF183D}"/>
                    </a:ext>
                  </a:extLst>
                </p:cNvPr>
                <p:cNvSpPr txBox="1"/>
                <p:nvPr/>
              </p:nvSpPr>
              <p:spPr>
                <a:xfrm>
                  <a:off x="3365359" y="3316488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39E50A9-D1AD-74CE-C83B-4DACA5AF1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359" y="3316488"/>
                  <a:ext cx="549377" cy="52322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EB3B2B19-4A12-6CAF-D6F3-89C311CBACA6}"/>
                    </a:ext>
                  </a:extLst>
                </p:cNvPr>
                <p:cNvSpPr txBox="1"/>
                <p:nvPr/>
              </p:nvSpPr>
              <p:spPr>
                <a:xfrm>
                  <a:off x="3355738" y="3972031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EB3B2B19-4A12-6CAF-D6F3-89C311CBA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5738" y="3972031"/>
                  <a:ext cx="549377" cy="52322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22899411-FED5-21BE-FBE2-6EC5AEFA1BB4}"/>
                    </a:ext>
                  </a:extLst>
                </p:cNvPr>
                <p:cNvSpPr txBox="1"/>
                <p:nvPr/>
              </p:nvSpPr>
              <p:spPr>
                <a:xfrm>
                  <a:off x="3355740" y="4593712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22899411-FED5-21BE-FBE2-6EC5AEFA1B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5740" y="4593712"/>
                  <a:ext cx="549377" cy="523220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7E1486C-EE7E-7399-9C94-D79FF5565A00}"/>
                    </a:ext>
                  </a:extLst>
                </p:cNvPr>
                <p:cNvSpPr txBox="1"/>
                <p:nvPr/>
              </p:nvSpPr>
              <p:spPr>
                <a:xfrm>
                  <a:off x="4150823" y="2774345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7E1486C-EE7E-7399-9C94-D79FF5565A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823" y="2774345"/>
                  <a:ext cx="549377" cy="523220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18CFA4C4-A66F-4ECA-3546-1AB487B05714}"/>
                    </a:ext>
                  </a:extLst>
                </p:cNvPr>
                <p:cNvSpPr txBox="1"/>
                <p:nvPr/>
              </p:nvSpPr>
              <p:spPr>
                <a:xfrm>
                  <a:off x="4813216" y="2748946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18CFA4C4-A66F-4ECA-3546-1AB487B05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3216" y="2748946"/>
                  <a:ext cx="549377" cy="523220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B933103-25BF-82B7-99C8-04440B27FF97}"/>
                    </a:ext>
                  </a:extLst>
                </p:cNvPr>
                <p:cNvSpPr txBox="1"/>
                <p:nvPr/>
              </p:nvSpPr>
              <p:spPr>
                <a:xfrm>
                  <a:off x="5543729" y="2766403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B933103-25BF-82B7-99C8-04440B27FF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3729" y="2766403"/>
                  <a:ext cx="549377" cy="523220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176D4FB6-BC85-A602-A96E-D3E637CAEDFA}"/>
                    </a:ext>
                  </a:extLst>
                </p:cNvPr>
                <p:cNvSpPr txBox="1"/>
                <p:nvPr/>
              </p:nvSpPr>
              <p:spPr>
                <a:xfrm>
                  <a:off x="6267950" y="2784558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176D4FB6-BC85-A602-A96E-D3E637CAED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7950" y="2784558"/>
                  <a:ext cx="549377" cy="523220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C97760BB-FE2A-2760-68AE-98D07167BA43}"/>
                    </a:ext>
                  </a:extLst>
                </p:cNvPr>
                <p:cNvSpPr txBox="1"/>
                <p:nvPr/>
              </p:nvSpPr>
              <p:spPr>
                <a:xfrm>
                  <a:off x="3363286" y="5215393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C97760BB-FE2A-2760-68AE-98D07167B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3286" y="5215393"/>
                  <a:ext cx="549377" cy="523220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19E80CA9-4FCD-5E43-E6FF-4783029E0BEA}"/>
                </a:ext>
              </a:extLst>
            </p:cNvPr>
            <p:cNvSpPr/>
            <p:nvPr/>
          </p:nvSpPr>
          <p:spPr>
            <a:xfrm flipH="1">
              <a:off x="6511705" y="3348155"/>
              <a:ext cx="420529" cy="2509183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23161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5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0E4ECF-D98E-32AA-0BB9-8F2AD8BBAF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Method:7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0E4ECF-D98E-32AA-0BB9-8F2AD8BBA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0FB3049B-64E0-067D-1EFF-79609E6C3B47}"/>
              </a:ext>
            </a:extLst>
          </p:cNvPr>
          <p:cNvGrpSpPr/>
          <p:nvPr/>
        </p:nvGrpSpPr>
        <p:grpSpPr>
          <a:xfrm>
            <a:off x="850108" y="3281208"/>
            <a:ext cx="4458042" cy="3108394"/>
            <a:chOff x="850108" y="3281208"/>
            <a:chExt cx="4458042" cy="3108394"/>
          </a:xfrm>
        </p:grpSpPr>
        <p:sp>
          <p:nvSpPr>
            <p:cNvPr id="4" name="Left Bracket 3">
              <a:extLst>
                <a:ext uri="{FF2B5EF4-FFF2-40B4-BE49-F238E27FC236}">
                  <a16:creationId xmlns:a16="http://schemas.microsoft.com/office/drawing/2014/main" id="{11FF9735-ACF0-367B-6668-DB297D6BDBC0}"/>
                </a:ext>
              </a:extLst>
            </p:cNvPr>
            <p:cNvSpPr/>
            <p:nvPr/>
          </p:nvSpPr>
          <p:spPr>
            <a:xfrm>
              <a:off x="2374608" y="3880420"/>
              <a:ext cx="420529" cy="2509182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8AE0147-8E2C-5668-FAB0-6D5BB88617AB}"/>
                    </a:ext>
                  </a:extLst>
                </p:cNvPr>
                <p:cNvSpPr txBox="1"/>
                <p:nvPr/>
              </p:nvSpPr>
              <p:spPr>
                <a:xfrm>
                  <a:off x="1741275" y="3848750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8AE0147-8E2C-5668-FAB0-6D5BB8861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1275" y="3848750"/>
                  <a:ext cx="54937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4933102-416A-BE1D-D463-21B11603916A}"/>
                    </a:ext>
                  </a:extLst>
                </p:cNvPr>
                <p:cNvSpPr txBox="1"/>
                <p:nvPr/>
              </p:nvSpPr>
              <p:spPr>
                <a:xfrm>
                  <a:off x="1731654" y="4504293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4933102-416A-BE1D-D463-21B116039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654" y="4504293"/>
                  <a:ext cx="54937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CCE5AD0-C3EC-44E7-3900-77090560F207}"/>
                    </a:ext>
                  </a:extLst>
                </p:cNvPr>
                <p:cNvSpPr txBox="1"/>
                <p:nvPr/>
              </p:nvSpPr>
              <p:spPr>
                <a:xfrm>
                  <a:off x="1731656" y="5125974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CCE5AD0-C3EC-44E7-3900-77090560F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656" y="5125974"/>
                  <a:ext cx="549377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BBCAB6B-5DAC-F7B1-E635-C9852FD3BB99}"/>
                    </a:ext>
                  </a:extLst>
                </p:cNvPr>
                <p:cNvSpPr txBox="1"/>
                <p:nvPr/>
              </p:nvSpPr>
              <p:spPr>
                <a:xfrm>
                  <a:off x="2526739" y="3306607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BBCAB6B-5DAC-F7B1-E635-C9852FD3BB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739" y="3306607"/>
                  <a:ext cx="54937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800E844-4551-96DF-825D-93C8FA5B03B5}"/>
                    </a:ext>
                  </a:extLst>
                </p:cNvPr>
                <p:cNvSpPr txBox="1"/>
                <p:nvPr/>
              </p:nvSpPr>
              <p:spPr>
                <a:xfrm>
                  <a:off x="3189132" y="3281208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800E844-4551-96DF-825D-93C8FA5B0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9132" y="3281208"/>
                  <a:ext cx="549377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83BB244-E1BE-3354-EFD7-2A25EEB31AFC}"/>
                    </a:ext>
                  </a:extLst>
                </p:cNvPr>
                <p:cNvSpPr txBox="1"/>
                <p:nvPr/>
              </p:nvSpPr>
              <p:spPr>
                <a:xfrm>
                  <a:off x="3919645" y="3298665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83BB244-E1BE-3354-EFD7-2A25EEB31A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9645" y="3298665"/>
                  <a:ext cx="549377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4EF2DBF-297A-3EA1-D79E-084D2B765B4E}"/>
                    </a:ext>
                  </a:extLst>
                </p:cNvPr>
                <p:cNvSpPr txBox="1"/>
                <p:nvPr/>
              </p:nvSpPr>
              <p:spPr>
                <a:xfrm>
                  <a:off x="4643866" y="3316820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4EF2DBF-297A-3EA1-D79E-084D2B765B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3866" y="3316820"/>
                  <a:ext cx="549377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1BDB289-1E21-4556-5F1A-F869F5CC65CA}"/>
                    </a:ext>
                  </a:extLst>
                </p:cNvPr>
                <p:cNvSpPr txBox="1"/>
                <p:nvPr/>
              </p:nvSpPr>
              <p:spPr>
                <a:xfrm>
                  <a:off x="1739202" y="5747655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1BDB289-1E21-4556-5F1A-F869F5CC65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9202" y="5747655"/>
                  <a:ext cx="549377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3B8C9FC-E5DD-B9ED-4642-44A99FDCBBA6}"/>
                    </a:ext>
                  </a:extLst>
                </p:cNvPr>
                <p:cNvSpPr txBox="1"/>
                <p:nvPr/>
              </p:nvSpPr>
              <p:spPr>
                <a:xfrm>
                  <a:off x="2608138" y="3942491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3B8C9FC-E5DD-B9ED-4642-44A99FDCBB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8138" y="3942491"/>
                  <a:ext cx="386579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847AFE0-CD9D-4AD4-91AB-1987A05DC6CA}"/>
                    </a:ext>
                  </a:extLst>
                </p:cNvPr>
                <p:cNvSpPr txBox="1"/>
                <p:nvPr/>
              </p:nvSpPr>
              <p:spPr>
                <a:xfrm>
                  <a:off x="3276823" y="4592568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847AFE0-CD9D-4AD4-91AB-1987A05DC6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823" y="4592568"/>
                  <a:ext cx="386579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969FF4-A94A-495E-64CB-E4635E2F9DCE}"/>
                    </a:ext>
                  </a:extLst>
                </p:cNvPr>
                <p:cNvSpPr txBox="1"/>
                <p:nvPr/>
              </p:nvSpPr>
              <p:spPr>
                <a:xfrm>
                  <a:off x="3986451" y="5222364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969FF4-A94A-495E-64CB-E4635E2F9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451" y="5222364"/>
                  <a:ext cx="386579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A5D1F32-84A3-9B70-02C9-5450A89B5B9C}"/>
                    </a:ext>
                  </a:extLst>
                </p:cNvPr>
                <p:cNvSpPr txBox="1"/>
                <p:nvPr/>
              </p:nvSpPr>
              <p:spPr>
                <a:xfrm>
                  <a:off x="4696081" y="5802893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A5D1F32-84A3-9B70-02C9-5450A89B5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081" y="5802893"/>
                  <a:ext cx="386579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D1A4480-D19C-4AE4-6B40-EE37B55E0430}"/>
                    </a:ext>
                  </a:extLst>
                </p:cNvPr>
                <p:cNvSpPr txBox="1"/>
                <p:nvPr/>
              </p:nvSpPr>
              <p:spPr>
                <a:xfrm>
                  <a:off x="4696081" y="4600733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D1A4480-D19C-4AE4-6B40-EE37B55E0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081" y="4600733"/>
                  <a:ext cx="386579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2085A5B-4B5C-D099-7656-33445A83A346}"/>
                    </a:ext>
                  </a:extLst>
                </p:cNvPr>
                <p:cNvSpPr txBox="1"/>
                <p:nvPr/>
              </p:nvSpPr>
              <p:spPr>
                <a:xfrm>
                  <a:off x="3276823" y="5802893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2085A5B-4B5C-D099-7656-33445A83A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823" y="5802893"/>
                  <a:ext cx="386579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562AD24-113A-3228-6A0D-BDAB443C92FB}"/>
                    </a:ext>
                  </a:extLst>
                </p:cNvPr>
                <p:cNvSpPr txBox="1"/>
                <p:nvPr/>
              </p:nvSpPr>
              <p:spPr>
                <a:xfrm>
                  <a:off x="3259848" y="3951082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562AD24-113A-3228-6A0D-BDAB443C9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9848" y="3951082"/>
                  <a:ext cx="420528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F473E3-A92B-3E98-6BE9-002F1F2DF33B}"/>
                    </a:ext>
                  </a:extLst>
                </p:cNvPr>
                <p:cNvSpPr txBox="1"/>
                <p:nvPr/>
              </p:nvSpPr>
              <p:spPr>
                <a:xfrm>
                  <a:off x="3969477" y="3947448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F473E3-A92B-3E98-6BE9-002F1F2DF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477" y="3947448"/>
                  <a:ext cx="420528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E014A8-BECC-69FE-E131-6411D501B499}"/>
                    </a:ext>
                  </a:extLst>
                </p:cNvPr>
                <p:cNvSpPr txBox="1"/>
                <p:nvPr/>
              </p:nvSpPr>
              <p:spPr>
                <a:xfrm>
                  <a:off x="4696081" y="3985267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E014A8-BECC-69FE-E131-6411D501B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081" y="3985267"/>
                  <a:ext cx="420528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65FF51C-BD3F-CB78-A155-982A74052DD8}"/>
                    </a:ext>
                  </a:extLst>
                </p:cNvPr>
                <p:cNvSpPr txBox="1"/>
                <p:nvPr/>
              </p:nvSpPr>
              <p:spPr>
                <a:xfrm>
                  <a:off x="2591163" y="4577410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65FF51C-BD3F-CB78-A155-982A74052D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1163" y="4577410"/>
                  <a:ext cx="420528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2BD4C3C-0B8C-02A5-27CC-D1FEECFDC944}"/>
                    </a:ext>
                  </a:extLst>
                </p:cNvPr>
                <p:cNvSpPr txBox="1"/>
                <p:nvPr/>
              </p:nvSpPr>
              <p:spPr>
                <a:xfrm>
                  <a:off x="2588534" y="5195635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2BD4C3C-0B8C-02A5-27CC-D1FEECFDC9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534" y="5195635"/>
                  <a:ext cx="420528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054FC43-97BB-812C-292E-55BE03D78242}"/>
                    </a:ext>
                  </a:extLst>
                </p:cNvPr>
                <p:cNvSpPr txBox="1"/>
                <p:nvPr/>
              </p:nvSpPr>
              <p:spPr>
                <a:xfrm>
                  <a:off x="3259848" y="5212376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054FC43-97BB-812C-292E-55BE03D782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9848" y="5212376"/>
                  <a:ext cx="420528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BB17889-7EA6-EB86-0FA3-2AECED7C3D37}"/>
                    </a:ext>
                  </a:extLst>
                </p:cNvPr>
                <p:cNvSpPr txBox="1"/>
                <p:nvPr/>
              </p:nvSpPr>
              <p:spPr>
                <a:xfrm>
                  <a:off x="3969477" y="4599822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BB17889-7EA6-EB86-0FA3-2AECED7C3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477" y="4599822"/>
                  <a:ext cx="420528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0D5FC3-E89E-5E5F-23A5-02490E86B1A1}"/>
                    </a:ext>
                  </a:extLst>
                </p:cNvPr>
                <p:cNvSpPr txBox="1"/>
                <p:nvPr/>
              </p:nvSpPr>
              <p:spPr>
                <a:xfrm>
                  <a:off x="4682703" y="5225240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0D5FC3-E89E-5E5F-23A5-02490E86B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2703" y="5225240"/>
                  <a:ext cx="420528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03FE978-C362-27CE-D83A-155FDFF350A9}"/>
                    </a:ext>
                  </a:extLst>
                </p:cNvPr>
                <p:cNvSpPr txBox="1"/>
                <p:nvPr/>
              </p:nvSpPr>
              <p:spPr>
                <a:xfrm>
                  <a:off x="2591163" y="5802893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03FE978-C362-27CE-D83A-155FDFF35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1163" y="5802893"/>
                  <a:ext cx="420528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E9571DE-EC09-0718-D892-735C484960AA}"/>
                    </a:ext>
                  </a:extLst>
                </p:cNvPr>
                <p:cNvSpPr txBox="1"/>
                <p:nvPr/>
              </p:nvSpPr>
              <p:spPr>
                <a:xfrm>
                  <a:off x="3969477" y="5802893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E9571DE-EC09-0718-D892-735C484960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477" y="5802893"/>
                  <a:ext cx="420528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Left Bracket 28">
              <a:extLst>
                <a:ext uri="{FF2B5EF4-FFF2-40B4-BE49-F238E27FC236}">
                  <a16:creationId xmlns:a16="http://schemas.microsoft.com/office/drawing/2014/main" id="{20903E08-D160-9B80-CA2B-3D596C4AB74A}"/>
                </a:ext>
              </a:extLst>
            </p:cNvPr>
            <p:cNvSpPr/>
            <p:nvPr/>
          </p:nvSpPr>
          <p:spPr>
            <a:xfrm flipH="1">
              <a:off x="4887621" y="3880417"/>
              <a:ext cx="420529" cy="2509183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33B27EE-CD2B-ED07-2C99-19B2DE8E34F7}"/>
                    </a:ext>
                  </a:extLst>
                </p:cNvPr>
                <p:cNvSpPr txBox="1"/>
                <p:nvPr/>
              </p:nvSpPr>
              <p:spPr>
                <a:xfrm>
                  <a:off x="850108" y="4873398"/>
                  <a:ext cx="9930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P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lang="en-IN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33B27EE-CD2B-ED07-2C99-19B2DE8E34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108" y="4873398"/>
                  <a:ext cx="993079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2EE6CA8-90C4-06DB-F0E3-877340C2F268}"/>
              </a:ext>
            </a:extLst>
          </p:cNvPr>
          <p:cNvGrpSpPr/>
          <p:nvPr/>
        </p:nvGrpSpPr>
        <p:grpSpPr>
          <a:xfrm>
            <a:off x="116963" y="654118"/>
            <a:ext cx="6256542" cy="2391971"/>
            <a:chOff x="116963" y="654118"/>
            <a:chExt cx="6256542" cy="239197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D03BDC-8CF2-A5EE-F18B-EC4BA91661DB}"/>
                </a:ext>
              </a:extLst>
            </p:cNvPr>
            <p:cNvSpPr/>
            <p:nvPr/>
          </p:nvSpPr>
          <p:spPr>
            <a:xfrm>
              <a:off x="116963" y="775097"/>
              <a:ext cx="6256542" cy="22709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ontent Placeholder 4">
                  <a:extLst>
                    <a:ext uri="{FF2B5EF4-FFF2-40B4-BE49-F238E27FC236}">
                      <a16:creationId xmlns:a16="http://schemas.microsoft.com/office/drawing/2014/main" id="{73E42E62-3871-3CF8-632E-4C77543ED04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7838" y="654118"/>
                  <a:ext cx="2236849" cy="67106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lang="en-IN" sz="2600" b="1" dirty="0">
                      <a:solidFill>
                        <a:srgbClr val="002060"/>
                      </a:solidFill>
                    </a:rPr>
                    <a:t>Compute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en-IN" sz="2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Content Placeholder 4">
                  <a:extLst>
                    <a:ext uri="{FF2B5EF4-FFF2-40B4-BE49-F238E27FC236}">
                      <a16:creationId xmlns:a16="http://schemas.microsoft.com/office/drawing/2014/main" id="{73E42E62-3871-3CF8-632E-4C77543ED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838" y="654118"/>
                  <a:ext cx="2236849" cy="671066"/>
                </a:xfrm>
                <a:prstGeom prst="rect">
                  <a:avLst/>
                </a:prstGeom>
                <a:blipFill>
                  <a:blip r:embed="rId28"/>
                  <a:stretch>
                    <a:fillRect l="-4360" b="-15455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C211F539-DEA4-0CCB-2B98-D019CB1C40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0866" y="1265330"/>
                <a:ext cx="4335319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Keep all </a:t>
                </a:r>
                <a14:m>
                  <m:oMath xmlns:m="http://schemas.openxmlformats.org/officeDocument/2006/math"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’s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C211F539-DEA4-0CCB-2B98-D019CB1C4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866" y="1265330"/>
                <a:ext cx="4335319" cy="523220"/>
              </a:xfrm>
              <a:prstGeom prst="rect">
                <a:avLst/>
              </a:prstGeom>
              <a:blipFill>
                <a:blip r:embed="rId29"/>
                <a:stretch>
                  <a:fillRect b="-2823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4">
                <a:extLst>
                  <a:ext uri="{FF2B5EF4-FFF2-40B4-BE49-F238E27FC236}">
                    <a16:creationId xmlns:a16="http://schemas.microsoft.com/office/drawing/2014/main" id="{B084C72F-3A36-435C-7094-FD1AEE8F37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0866" y="1825225"/>
                <a:ext cx="6598275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There is </a:t>
                </a:r>
                <a:r>
                  <a:rPr lang="en-IN" sz="2400" b="1" dirty="0">
                    <a:solidFill>
                      <a:srgbClr val="002060"/>
                    </a:solidFill>
                  </a:rPr>
                  <a:t>no</a:t>
                </a:r>
                <a:r>
                  <a:rPr lang="en-IN" sz="2400" dirty="0">
                    <a:solidFill>
                      <a:srgbClr val="002060"/>
                    </a:solidFill>
                  </a:rPr>
                  <a:t> non – zero entry in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400" b="1" i="0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𝐬𝐭</m:t>
                    </m:r>
                  </m:oMath>
                </a14:m>
                <a:r>
                  <a:rPr lang="en-IN" sz="2400" b="1" dirty="0">
                    <a:solidFill>
                      <a:srgbClr val="002060"/>
                    </a:solidFill>
                  </a:rPr>
                  <a:t> column</a:t>
                </a:r>
                <a:r>
                  <a:rPr lang="en-IN" sz="24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8" name="Content Placeholder 4">
                <a:extLst>
                  <a:ext uri="{FF2B5EF4-FFF2-40B4-BE49-F238E27FC236}">
                    <a16:creationId xmlns:a16="http://schemas.microsoft.com/office/drawing/2014/main" id="{B084C72F-3A36-435C-7094-FD1AEE8F3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866" y="1825225"/>
                <a:ext cx="6598275" cy="523220"/>
              </a:xfrm>
              <a:prstGeom prst="rect">
                <a:avLst/>
              </a:prstGeom>
              <a:blipFill>
                <a:blip r:embed="rId30"/>
                <a:stretch>
                  <a:fillRect b="-2790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4">
                <a:extLst>
                  <a:ext uri="{FF2B5EF4-FFF2-40B4-BE49-F238E27FC236}">
                    <a16:creationId xmlns:a16="http://schemas.microsoft.com/office/drawing/2014/main" id="{62DAC100-8D3D-ABC5-E619-70A073296B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4469" y="2447148"/>
                <a:ext cx="1603536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IN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IN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IN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Content Placeholder 4">
                <a:extLst>
                  <a:ext uri="{FF2B5EF4-FFF2-40B4-BE49-F238E27FC236}">
                    <a16:creationId xmlns:a16="http://schemas.microsoft.com/office/drawing/2014/main" id="{62DAC100-8D3D-ABC5-E619-70A073296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469" y="2447148"/>
                <a:ext cx="1603536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587725A-D390-1D39-3DB2-882BDFF55ED9}"/>
                  </a:ext>
                </a:extLst>
              </p:cNvPr>
              <p:cNvSpPr txBox="1"/>
              <p:nvPr/>
            </p:nvSpPr>
            <p:spPr>
              <a:xfrm>
                <a:off x="7519878" y="3967890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587725A-D390-1D39-3DB2-882BDFF55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878" y="3967890"/>
                <a:ext cx="386579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D608A32-660A-2878-00EF-ED5E5ABEB2C1}"/>
                  </a:ext>
                </a:extLst>
              </p:cNvPr>
              <p:cNvSpPr txBox="1"/>
              <p:nvPr/>
            </p:nvSpPr>
            <p:spPr>
              <a:xfrm>
                <a:off x="8188563" y="4617967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D608A32-660A-2878-00EF-ED5E5ABEB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563" y="4617967"/>
                <a:ext cx="386579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DA0319-CCD7-C399-AC53-4C53D24DF26A}"/>
                  </a:ext>
                </a:extLst>
              </p:cNvPr>
              <p:cNvSpPr txBox="1"/>
              <p:nvPr/>
            </p:nvSpPr>
            <p:spPr>
              <a:xfrm>
                <a:off x="8898191" y="5247763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DA0319-CCD7-C399-AC53-4C53D24D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191" y="5247763"/>
                <a:ext cx="386579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9719555-A688-D9CF-CDA7-57D03200E7A3}"/>
                  </a:ext>
                </a:extLst>
              </p:cNvPr>
              <p:cNvSpPr txBox="1"/>
              <p:nvPr/>
            </p:nvSpPr>
            <p:spPr>
              <a:xfrm>
                <a:off x="9607821" y="5828292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9719555-A688-D9CF-CDA7-57D03200E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7821" y="5828292"/>
                <a:ext cx="386579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0179EC5-1845-2101-330B-9940ABC4ADC9}"/>
                  </a:ext>
                </a:extLst>
              </p:cNvPr>
              <p:cNvSpPr txBox="1"/>
              <p:nvPr/>
            </p:nvSpPr>
            <p:spPr>
              <a:xfrm>
                <a:off x="9607821" y="4626132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0179EC5-1845-2101-330B-9940ABC4A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7821" y="4626132"/>
                <a:ext cx="386579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C0B015-161C-56EF-9B5E-2F56FCDFFBB3}"/>
                  </a:ext>
                </a:extLst>
              </p:cNvPr>
              <p:cNvSpPr txBox="1"/>
              <p:nvPr/>
            </p:nvSpPr>
            <p:spPr>
              <a:xfrm>
                <a:off x="7502903" y="4602809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C0B015-161C-56EF-9B5E-2F56FCDF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903" y="4602809"/>
                <a:ext cx="420528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2D3676-54DD-9C9F-BCDA-9BEBC9B23ADC}"/>
                  </a:ext>
                </a:extLst>
              </p:cNvPr>
              <p:cNvSpPr txBox="1"/>
              <p:nvPr/>
            </p:nvSpPr>
            <p:spPr>
              <a:xfrm>
                <a:off x="7500274" y="5221034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2D3676-54DD-9C9F-BCDA-9BEBC9B23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274" y="5221034"/>
                <a:ext cx="420528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84024F7-E237-8F92-7966-1EF9F5EF2549}"/>
                  </a:ext>
                </a:extLst>
              </p:cNvPr>
              <p:cNvSpPr txBox="1"/>
              <p:nvPr/>
            </p:nvSpPr>
            <p:spPr>
              <a:xfrm>
                <a:off x="8881217" y="4625221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84024F7-E237-8F92-7966-1EF9F5EF2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217" y="4625221"/>
                <a:ext cx="420528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DEFB9CA-42D4-A631-062D-C852F93DABE2}"/>
                  </a:ext>
                </a:extLst>
              </p:cNvPr>
              <p:cNvSpPr txBox="1"/>
              <p:nvPr/>
            </p:nvSpPr>
            <p:spPr>
              <a:xfrm>
                <a:off x="7502903" y="5828292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DEFB9CA-42D4-A631-062D-C852F93DA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903" y="5828292"/>
                <a:ext cx="420528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79B8D191-AC95-4E51-A195-7C5AA4011025}"/>
              </a:ext>
            </a:extLst>
          </p:cNvPr>
          <p:cNvGrpSpPr/>
          <p:nvPr/>
        </p:nvGrpSpPr>
        <p:grpSpPr>
          <a:xfrm>
            <a:off x="5390037" y="3306607"/>
            <a:ext cx="4829853" cy="3108394"/>
            <a:chOff x="5390037" y="3306607"/>
            <a:chExt cx="4829853" cy="3108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AFD492-51ED-5201-35A5-7F501094E373}"/>
                    </a:ext>
                  </a:extLst>
                </p:cNvPr>
                <p:cNvSpPr txBox="1"/>
                <p:nvPr/>
              </p:nvSpPr>
              <p:spPr>
                <a:xfrm>
                  <a:off x="5390037" y="4902001"/>
                  <a:ext cx="128914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AFD492-51ED-5201-35A5-7F501094E3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037" y="4902001"/>
                  <a:ext cx="1289143" cy="523220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Left Bracket 42">
              <a:extLst>
                <a:ext uri="{FF2B5EF4-FFF2-40B4-BE49-F238E27FC236}">
                  <a16:creationId xmlns:a16="http://schemas.microsoft.com/office/drawing/2014/main" id="{519BA1E1-270B-D11B-4173-AE6A6B972D69}"/>
                </a:ext>
              </a:extLst>
            </p:cNvPr>
            <p:cNvSpPr/>
            <p:nvPr/>
          </p:nvSpPr>
          <p:spPr>
            <a:xfrm>
              <a:off x="7286348" y="3905819"/>
              <a:ext cx="420529" cy="2509182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C7D5EFF-6E94-5B9C-15DE-F2F4D2F8A32D}"/>
                    </a:ext>
                  </a:extLst>
                </p:cNvPr>
                <p:cNvSpPr txBox="1"/>
                <p:nvPr/>
              </p:nvSpPr>
              <p:spPr>
                <a:xfrm>
                  <a:off x="6653015" y="3874149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C7D5EFF-6E94-5B9C-15DE-F2F4D2F8A3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3015" y="3874149"/>
                  <a:ext cx="549377" cy="523220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63FA406-184A-BFB0-C548-F636DBCB1A18}"/>
                    </a:ext>
                  </a:extLst>
                </p:cNvPr>
                <p:cNvSpPr txBox="1"/>
                <p:nvPr/>
              </p:nvSpPr>
              <p:spPr>
                <a:xfrm>
                  <a:off x="6643394" y="4529692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63FA406-184A-BFB0-C548-F636DBCB1A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3394" y="4529692"/>
                  <a:ext cx="549377" cy="523220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96EF347-8863-82B3-1046-A5A96C198E8A}"/>
                    </a:ext>
                  </a:extLst>
                </p:cNvPr>
                <p:cNvSpPr txBox="1"/>
                <p:nvPr/>
              </p:nvSpPr>
              <p:spPr>
                <a:xfrm>
                  <a:off x="6643396" y="5151373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96EF347-8863-82B3-1046-A5A96C198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3396" y="5151373"/>
                  <a:ext cx="549377" cy="523220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972ECDE-5E02-4AF5-CFB2-7C4347E13A5A}"/>
                    </a:ext>
                  </a:extLst>
                </p:cNvPr>
                <p:cNvSpPr txBox="1"/>
                <p:nvPr/>
              </p:nvSpPr>
              <p:spPr>
                <a:xfrm>
                  <a:off x="7438479" y="3332006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972ECDE-5E02-4AF5-CFB2-7C4347E13A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479" y="3332006"/>
                  <a:ext cx="549377" cy="523220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509029B-A733-50EA-FF6D-CB7A9552EA45}"/>
                    </a:ext>
                  </a:extLst>
                </p:cNvPr>
                <p:cNvSpPr txBox="1"/>
                <p:nvPr/>
              </p:nvSpPr>
              <p:spPr>
                <a:xfrm>
                  <a:off x="8100872" y="3306607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509029B-A733-50EA-FF6D-CB7A9552E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872" y="3306607"/>
                  <a:ext cx="549377" cy="523220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F6B147D-D4FE-ABFD-B8CD-9051040654D3}"/>
                    </a:ext>
                  </a:extLst>
                </p:cNvPr>
                <p:cNvSpPr txBox="1"/>
                <p:nvPr/>
              </p:nvSpPr>
              <p:spPr>
                <a:xfrm>
                  <a:off x="8831385" y="3324064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F6B147D-D4FE-ABFD-B8CD-905104065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1385" y="3324064"/>
                  <a:ext cx="549377" cy="523220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3DE381D-2702-993B-5693-4FC7B60E632D}"/>
                    </a:ext>
                  </a:extLst>
                </p:cNvPr>
                <p:cNvSpPr txBox="1"/>
                <p:nvPr/>
              </p:nvSpPr>
              <p:spPr>
                <a:xfrm>
                  <a:off x="9555606" y="3342219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3DE381D-2702-993B-5693-4FC7B60E63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5606" y="3342219"/>
                  <a:ext cx="549377" cy="523220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24293A0-5F9E-5828-D0E9-275EA12FD7F3}"/>
                    </a:ext>
                  </a:extLst>
                </p:cNvPr>
                <p:cNvSpPr txBox="1"/>
                <p:nvPr/>
              </p:nvSpPr>
              <p:spPr>
                <a:xfrm>
                  <a:off x="6650942" y="5773054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24293A0-5F9E-5828-D0E9-275EA12FD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0942" y="5773054"/>
                  <a:ext cx="549377" cy="523220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EC36842-9975-DFDB-C045-BB23D6B865EF}"/>
                    </a:ext>
                  </a:extLst>
                </p:cNvPr>
                <p:cNvSpPr txBox="1"/>
                <p:nvPr/>
              </p:nvSpPr>
              <p:spPr>
                <a:xfrm>
                  <a:off x="8188563" y="5828292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EC36842-9975-DFDB-C045-BB23D6B86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563" y="5828292"/>
                  <a:ext cx="386579" cy="523220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9743968-D832-E306-063D-EE9A66866BC5}"/>
                    </a:ext>
                  </a:extLst>
                </p:cNvPr>
                <p:cNvSpPr txBox="1"/>
                <p:nvPr/>
              </p:nvSpPr>
              <p:spPr>
                <a:xfrm>
                  <a:off x="8171588" y="3976481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9743968-D832-E306-063D-EE9A66866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588" y="3976481"/>
                  <a:ext cx="420528" cy="523220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360FF88-EE46-F9F9-5281-849A35B087AA}"/>
                    </a:ext>
                  </a:extLst>
                </p:cNvPr>
                <p:cNvSpPr txBox="1"/>
                <p:nvPr/>
              </p:nvSpPr>
              <p:spPr>
                <a:xfrm>
                  <a:off x="8881217" y="3972847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360FF88-EE46-F9F9-5281-849A35B08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1217" y="3972847"/>
                  <a:ext cx="420528" cy="523220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5643554-22A3-6D06-BC3D-4042F05EEA5F}"/>
                    </a:ext>
                  </a:extLst>
                </p:cNvPr>
                <p:cNvSpPr txBox="1"/>
                <p:nvPr/>
              </p:nvSpPr>
              <p:spPr>
                <a:xfrm>
                  <a:off x="9607821" y="4010666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5643554-22A3-6D06-BC3D-4042F05EE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7821" y="4010666"/>
                  <a:ext cx="420528" cy="523220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05A44C8-5256-FB62-6346-9654A4720DF5}"/>
                    </a:ext>
                  </a:extLst>
                </p:cNvPr>
                <p:cNvSpPr txBox="1"/>
                <p:nvPr/>
              </p:nvSpPr>
              <p:spPr>
                <a:xfrm>
                  <a:off x="8171588" y="5237775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05A44C8-5256-FB62-6346-9654A4720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588" y="5237775"/>
                  <a:ext cx="420528" cy="523220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66BB3D6-DA0F-C9F1-94C5-3771799AD00F}"/>
                    </a:ext>
                  </a:extLst>
                </p:cNvPr>
                <p:cNvSpPr txBox="1"/>
                <p:nvPr/>
              </p:nvSpPr>
              <p:spPr>
                <a:xfrm>
                  <a:off x="9594443" y="5250639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66BB3D6-DA0F-C9F1-94C5-3771799AD0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4443" y="5250639"/>
                  <a:ext cx="420528" cy="523220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A80FCC6-C2E5-43F7-01A9-CBE1A7470EF9}"/>
                    </a:ext>
                  </a:extLst>
                </p:cNvPr>
                <p:cNvSpPr txBox="1"/>
                <p:nvPr/>
              </p:nvSpPr>
              <p:spPr>
                <a:xfrm>
                  <a:off x="8881217" y="5828292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A80FCC6-C2E5-43F7-01A9-CBE1A7470E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1217" y="5828292"/>
                  <a:ext cx="420528" cy="523220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Left Bracket 67">
              <a:extLst>
                <a:ext uri="{FF2B5EF4-FFF2-40B4-BE49-F238E27FC236}">
                  <a16:creationId xmlns:a16="http://schemas.microsoft.com/office/drawing/2014/main" id="{FED2ADE9-04A1-0009-CBE4-A6E86C100B8C}"/>
                </a:ext>
              </a:extLst>
            </p:cNvPr>
            <p:cNvSpPr/>
            <p:nvPr/>
          </p:nvSpPr>
          <p:spPr>
            <a:xfrm flipH="1">
              <a:off x="9799361" y="3905816"/>
              <a:ext cx="420529" cy="2509183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8111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52" grpId="0"/>
      <p:bldP spid="53" grpId="0"/>
      <p:bldP spid="54" grpId="0"/>
      <p:bldP spid="55" grpId="0"/>
      <p:bldP spid="56" grpId="0"/>
      <p:bldP spid="61" grpId="0"/>
      <p:bldP spid="62" grpId="0"/>
      <p:bldP spid="64" grpId="0"/>
      <p:bldP spid="66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C49744B-A997-855D-FFC8-63B5D77B899A}"/>
              </a:ext>
            </a:extLst>
          </p:cNvPr>
          <p:cNvSpPr/>
          <p:nvPr/>
        </p:nvSpPr>
        <p:spPr>
          <a:xfrm>
            <a:off x="116962" y="775097"/>
            <a:ext cx="9877437" cy="25648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4">
                <a:extLst>
                  <a:ext uri="{FF2B5EF4-FFF2-40B4-BE49-F238E27FC236}">
                    <a16:creationId xmlns:a16="http://schemas.microsoft.com/office/drawing/2014/main" id="{CC67374B-4829-ECC8-BEC5-B0D5DE4F96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838" y="654118"/>
                <a:ext cx="2236849" cy="6710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sz="2600" b="1" dirty="0">
                    <a:solidFill>
                      <a:srgbClr val="002060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IN" sz="2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IN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4">
                <a:extLst>
                  <a:ext uri="{FF2B5EF4-FFF2-40B4-BE49-F238E27FC236}">
                    <a16:creationId xmlns:a16="http://schemas.microsoft.com/office/drawing/2014/main" id="{CC67374B-4829-ECC8-BEC5-B0D5DE4F9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38" y="654118"/>
                <a:ext cx="2236849" cy="671066"/>
              </a:xfrm>
              <a:prstGeom prst="rect">
                <a:avLst/>
              </a:prstGeom>
              <a:blipFill>
                <a:blip r:embed="rId2"/>
                <a:stretch>
                  <a:fillRect l="-4360" b="-1545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0E4ECF-D98E-32AA-0BB9-8F2AD8BBAF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Method:7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0E4ECF-D98E-32AA-0BB9-8F2AD8BBA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0FB3049B-64E0-067D-1EFF-79609E6C3B47}"/>
              </a:ext>
            </a:extLst>
          </p:cNvPr>
          <p:cNvGrpSpPr/>
          <p:nvPr/>
        </p:nvGrpSpPr>
        <p:grpSpPr>
          <a:xfrm>
            <a:off x="850108" y="3281208"/>
            <a:ext cx="4458042" cy="3108394"/>
            <a:chOff x="850108" y="3281208"/>
            <a:chExt cx="4458042" cy="3108394"/>
          </a:xfrm>
        </p:grpSpPr>
        <p:sp>
          <p:nvSpPr>
            <p:cNvPr id="4" name="Left Bracket 3">
              <a:extLst>
                <a:ext uri="{FF2B5EF4-FFF2-40B4-BE49-F238E27FC236}">
                  <a16:creationId xmlns:a16="http://schemas.microsoft.com/office/drawing/2014/main" id="{11FF9735-ACF0-367B-6668-DB297D6BDBC0}"/>
                </a:ext>
              </a:extLst>
            </p:cNvPr>
            <p:cNvSpPr/>
            <p:nvPr/>
          </p:nvSpPr>
          <p:spPr>
            <a:xfrm>
              <a:off x="2374608" y="3880420"/>
              <a:ext cx="420529" cy="2509182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8AE0147-8E2C-5668-FAB0-6D5BB88617AB}"/>
                    </a:ext>
                  </a:extLst>
                </p:cNvPr>
                <p:cNvSpPr txBox="1"/>
                <p:nvPr/>
              </p:nvSpPr>
              <p:spPr>
                <a:xfrm>
                  <a:off x="1741275" y="3848750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8AE0147-8E2C-5668-FAB0-6D5BB8861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1275" y="3848750"/>
                  <a:ext cx="54937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4933102-416A-BE1D-D463-21B11603916A}"/>
                    </a:ext>
                  </a:extLst>
                </p:cNvPr>
                <p:cNvSpPr txBox="1"/>
                <p:nvPr/>
              </p:nvSpPr>
              <p:spPr>
                <a:xfrm>
                  <a:off x="1731654" y="4504293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4933102-416A-BE1D-D463-21B116039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654" y="4504293"/>
                  <a:ext cx="549377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CCE5AD0-C3EC-44E7-3900-77090560F207}"/>
                    </a:ext>
                  </a:extLst>
                </p:cNvPr>
                <p:cNvSpPr txBox="1"/>
                <p:nvPr/>
              </p:nvSpPr>
              <p:spPr>
                <a:xfrm>
                  <a:off x="1731656" y="5125974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CCE5AD0-C3EC-44E7-3900-77090560F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656" y="5125974"/>
                  <a:ext cx="54937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BBCAB6B-5DAC-F7B1-E635-C9852FD3BB99}"/>
                    </a:ext>
                  </a:extLst>
                </p:cNvPr>
                <p:cNvSpPr txBox="1"/>
                <p:nvPr/>
              </p:nvSpPr>
              <p:spPr>
                <a:xfrm>
                  <a:off x="2526739" y="3306607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BBCAB6B-5DAC-F7B1-E635-C9852FD3BB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739" y="3306607"/>
                  <a:ext cx="549377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800E844-4551-96DF-825D-93C8FA5B03B5}"/>
                    </a:ext>
                  </a:extLst>
                </p:cNvPr>
                <p:cNvSpPr txBox="1"/>
                <p:nvPr/>
              </p:nvSpPr>
              <p:spPr>
                <a:xfrm>
                  <a:off x="3189132" y="3281208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800E844-4551-96DF-825D-93C8FA5B0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9132" y="3281208"/>
                  <a:ext cx="549377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83BB244-E1BE-3354-EFD7-2A25EEB31AFC}"/>
                    </a:ext>
                  </a:extLst>
                </p:cNvPr>
                <p:cNvSpPr txBox="1"/>
                <p:nvPr/>
              </p:nvSpPr>
              <p:spPr>
                <a:xfrm>
                  <a:off x="3919645" y="3298665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83BB244-E1BE-3354-EFD7-2A25EEB31A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9645" y="3298665"/>
                  <a:ext cx="549377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4EF2DBF-297A-3EA1-D79E-084D2B765B4E}"/>
                    </a:ext>
                  </a:extLst>
                </p:cNvPr>
                <p:cNvSpPr txBox="1"/>
                <p:nvPr/>
              </p:nvSpPr>
              <p:spPr>
                <a:xfrm>
                  <a:off x="4643866" y="3316820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4EF2DBF-297A-3EA1-D79E-084D2B765B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3866" y="3316820"/>
                  <a:ext cx="549377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1BDB289-1E21-4556-5F1A-F869F5CC65CA}"/>
                    </a:ext>
                  </a:extLst>
                </p:cNvPr>
                <p:cNvSpPr txBox="1"/>
                <p:nvPr/>
              </p:nvSpPr>
              <p:spPr>
                <a:xfrm>
                  <a:off x="1739202" y="5747655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1BDB289-1E21-4556-5F1A-F869F5CC65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9202" y="5747655"/>
                  <a:ext cx="549377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3B8C9FC-E5DD-B9ED-4642-44A99FDCBBA6}"/>
                    </a:ext>
                  </a:extLst>
                </p:cNvPr>
                <p:cNvSpPr txBox="1"/>
                <p:nvPr/>
              </p:nvSpPr>
              <p:spPr>
                <a:xfrm>
                  <a:off x="2608138" y="3942491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3B8C9FC-E5DD-B9ED-4642-44A99FDCBB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8138" y="3942491"/>
                  <a:ext cx="386579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847AFE0-CD9D-4AD4-91AB-1987A05DC6CA}"/>
                    </a:ext>
                  </a:extLst>
                </p:cNvPr>
                <p:cNvSpPr txBox="1"/>
                <p:nvPr/>
              </p:nvSpPr>
              <p:spPr>
                <a:xfrm>
                  <a:off x="3276823" y="4592568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847AFE0-CD9D-4AD4-91AB-1987A05DC6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823" y="4592568"/>
                  <a:ext cx="386579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969FF4-A94A-495E-64CB-E4635E2F9DCE}"/>
                    </a:ext>
                  </a:extLst>
                </p:cNvPr>
                <p:cNvSpPr txBox="1"/>
                <p:nvPr/>
              </p:nvSpPr>
              <p:spPr>
                <a:xfrm>
                  <a:off x="3986451" y="5222364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969FF4-A94A-495E-64CB-E4635E2F9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451" y="5222364"/>
                  <a:ext cx="386579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A5D1F32-84A3-9B70-02C9-5450A89B5B9C}"/>
                    </a:ext>
                  </a:extLst>
                </p:cNvPr>
                <p:cNvSpPr txBox="1"/>
                <p:nvPr/>
              </p:nvSpPr>
              <p:spPr>
                <a:xfrm>
                  <a:off x="4696081" y="5802893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A5D1F32-84A3-9B70-02C9-5450A89B5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081" y="5802893"/>
                  <a:ext cx="386579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D1A4480-D19C-4AE4-6B40-EE37B55E0430}"/>
                    </a:ext>
                  </a:extLst>
                </p:cNvPr>
                <p:cNvSpPr txBox="1"/>
                <p:nvPr/>
              </p:nvSpPr>
              <p:spPr>
                <a:xfrm>
                  <a:off x="4696081" y="4600733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D1A4480-D19C-4AE4-6B40-EE37B55E0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081" y="4600733"/>
                  <a:ext cx="386579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2085A5B-4B5C-D099-7656-33445A83A346}"/>
                    </a:ext>
                  </a:extLst>
                </p:cNvPr>
                <p:cNvSpPr txBox="1"/>
                <p:nvPr/>
              </p:nvSpPr>
              <p:spPr>
                <a:xfrm>
                  <a:off x="3276823" y="5802893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2085A5B-4B5C-D099-7656-33445A83A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823" y="5802893"/>
                  <a:ext cx="386579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562AD24-113A-3228-6A0D-BDAB443C92FB}"/>
                    </a:ext>
                  </a:extLst>
                </p:cNvPr>
                <p:cNvSpPr txBox="1"/>
                <p:nvPr/>
              </p:nvSpPr>
              <p:spPr>
                <a:xfrm>
                  <a:off x="3259848" y="3951082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562AD24-113A-3228-6A0D-BDAB443C9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9848" y="3951082"/>
                  <a:ext cx="420528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F473E3-A92B-3E98-6BE9-002F1F2DF33B}"/>
                    </a:ext>
                  </a:extLst>
                </p:cNvPr>
                <p:cNvSpPr txBox="1"/>
                <p:nvPr/>
              </p:nvSpPr>
              <p:spPr>
                <a:xfrm>
                  <a:off x="3969477" y="3947448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F473E3-A92B-3E98-6BE9-002F1F2DF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477" y="3947448"/>
                  <a:ext cx="420528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E014A8-BECC-69FE-E131-6411D501B499}"/>
                    </a:ext>
                  </a:extLst>
                </p:cNvPr>
                <p:cNvSpPr txBox="1"/>
                <p:nvPr/>
              </p:nvSpPr>
              <p:spPr>
                <a:xfrm>
                  <a:off x="4696081" y="3985267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E014A8-BECC-69FE-E131-6411D501B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081" y="3985267"/>
                  <a:ext cx="420528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65FF51C-BD3F-CB78-A155-982A74052DD8}"/>
                    </a:ext>
                  </a:extLst>
                </p:cNvPr>
                <p:cNvSpPr txBox="1"/>
                <p:nvPr/>
              </p:nvSpPr>
              <p:spPr>
                <a:xfrm>
                  <a:off x="2591163" y="4577410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65FF51C-BD3F-CB78-A155-982A74052D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1163" y="4577410"/>
                  <a:ext cx="420528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2BD4C3C-0B8C-02A5-27CC-D1FEECFDC944}"/>
                    </a:ext>
                  </a:extLst>
                </p:cNvPr>
                <p:cNvSpPr txBox="1"/>
                <p:nvPr/>
              </p:nvSpPr>
              <p:spPr>
                <a:xfrm>
                  <a:off x="2588534" y="5195635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2BD4C3C-0B8C-02A5-27CC-D1FEECFDC9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534" y="5195635"/>
                  <a:ext cx="420528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054FC43-97BB-812C-292E-55BE03D78242}"/>
                    </a:ext>
                  </a:extLst>
                </p:cNvPr>
                <p:cNvSpPr txBox="1"/>
                <p:nvPr/>
              </p:nvSpPr>
              <p:spPr>
                <a:xfrm>
                  <a:off x="3259848" y="5212376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054FC43-97BB-812C-292E-55BE03D782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9848" y="5212376"/>
                  <a:ext cx="420528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BB17889-7EA6-EB86-0FA3-2AECED7C3D37}"/>
                    </a:ext>
                  </a:extLst>
                </p:cNvPr>
                <p:cNvSpPr txBox="1"/>
                <p:nvPr/>
              </p:nvSpPr>
              <p:spPr>
                <a:xfrm>
                  <a:off x="3969477" y="4599822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BB17889-7EA6-EB86-0FA3-2AECED7C3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477" y="4599822"/>
                  <a:ext cx="420528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0D5FC3-E89E-5E5F-23A5-02490E86B1A1}"/>
                    </a:ext>
                  </a:extLst>
                </p:cNvPr>
                <p:cNvSpPr txBox="1"/>
                <p:nvPr/>
              </p:nvSpPr>
              <p:spPr>
                <a:xfrm>
                  <a:off x="4682703" y="5225240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0D5FC3-E89E-5E5F-23A5-02490E86B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2703" y="5225240"/>
                  <a:ext cx="420528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03FE978-C362-27CE-D83A-155FDFF350A9}"/>
                    </a:ext>
                  </a:extLst>
                </p:cNvPr>
                <p:cNvSpPr txBox="1"/>
                <p:nvPr/>
              </p:nvSpPr>
              <p:spPr>
                <a:xfrm>
                  <a:off x="2591163" y="5802893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03FE978-C362-27CE-D83A-155FDFF35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1163" y="5802893"/>
                  <a:ext cx="420528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E9571DE-EC09-0718-D892-735C484960AA}"/>
                    </a:ext>
                  </a:extLst>
                </p:cNvPr>
                <p:cNvSpPr txBox="1"/>
                <p:nvPr/>
              </p:nvSpPr>
              <p:spPr>
                <a:xfrm>
                  <a:off x="3969477" y="5802893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E9571DE-EC09-0718-D892-735C484960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477" y="5802893"/>
                  <a:ext cx="420528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Left Bracket 28">
              <a:extLst>
                <a:ext uri="{FF2B5EF4-FFF2-40B4-BE49-F238E27FC236}">
                  <a16:creationId xmlns:a16="http://schemas.microsoft.com/office/drawing/2014/main" id="{20903E08-D160-9B80-CA2B-3D596C4AB74A}"/>
                </a:ext>
              </a:extLst>
            </p:cNvPr>
            <p:cNvSpPr/>
            <p:nvPr/>
          </p:nvSpPr>
          <p:spPr>
            <a:xfrm flipH="1">
              <a:off x="4887621" y="3880417"/>
              <a:ext cx="420529" cy="2509183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33B27EE-CD2B-ED07-2C99-19B2DE8E34F7}"/>
                    </a:ext>
                  </a:extLst>
                </p:cNvPr>
                <p:cNvSpPr txBox="1"/>
                <p:nvPr/>
              </p:nvSpPr>
              <p:spPr>
                <a:xfrm>
                  <a:off x="850108" y="4873398"/>
                  <a:ext cx="9930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P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lang="en-IN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33B27EE-CD2B-ED07-2C99-19B2DE8E34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108" y="4873398"/>
                  <a:ext cx="993079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587725A-D390-1D39-3DB2-882BDFF55ED9}"/>
                  </a:ext>
                </a:extLst>
              </p:cNvPr>
              <p:cNvSpPr txBox="1"/>
              <p:nvPr/>
            </p:nvSpPr>
            <p:spPr>
              <a:xfrm>
                <a:off x="7519878" y="3967890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587725A-D390-1D39-3DB2-882BDFF55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878" y="3967890"/>
                <a:ext cx="386579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D608A32-660A-2878-00EF-ED5E5ABEB2C1}"/>
                  </a:ext>
                </a:extLst>
              </p:cNvPr>
              <p:cNvSpPr txBox="1"/>
              <p:nvPr/>
            </p:nvSpPr>
            <p:spPr>
              <a:xfrm>
                <a:off x="8188563" y="4617967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D608A32-660A-2878-00EF-ED5E5ABEB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563" y="4617967"/>
                <a:ext cx="386579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DA0319-CCD7-C399-AC53-4C53D24DF26A}"/>
                  </a:ext>
                </a:extLst>
              </p:cNvPr>
              <p:cNvSpPr txBox="1"/>
              <p:nvPr/>
            </p:nvSpPr>
            <p:spPr>
              <a:xfrm>
                <a:off x="8898191" y="5247763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DA0319-CCD7-C399-AC53-4C53D24D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191" y="5247763"/>
                <a:ext cx="386579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9719555-A688-D9CF-CDA7-57D03200E7A3}"/>
                  </a:ext>
                </a:extLst>
              </p:cNvPr>
              <p:cNvSpPr txBox="1"/>
              <p:nvPr/>
            </p:nvSpPr>
            <p:spPr>
              <a:xfrm>
                <a:off x="9607821" y="5828292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9719555-A688-D9CF-CDA7-57D03200E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7821" y="5828292"/>
                <a:ext cx="386579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0179EC5-1845-2101-330B-9940ABC4ADC9}"/>
                  </a:ext>
                </a:extLst>
              </p:cNvPr>
              <p:cNvSpPr txBox="1"/>
              <p:nvPr/>
            </p:nvSpPr>
            <p:spPr>
              <a:xfrm>
                <a:off x="9607821" y="4626132"/>
                <a:ext cx="386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0179EC5-1845-2101-330B-9940ABC4A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7821" y="4626132"/>
                <a:ext cx="386579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C0B015-161C-56EF-9B5E-2F56FCDFFBB3}"/>
                  </a:ext>
                </a:extLst>
              </p:cNvPr>
              <p:cNvSpPr txBox="1"/>
              <p:nvPr/>
            </p:nvSpPr>
            <p:spPr>
              <a:xfrm>
                <a:off x="7502903" y="4602809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C0B015-161C-56EF-9B5E-2F56FCDF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903" y="4602809"/>
                <a:ext cx="420528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2D3676-54DD-9C9F-BCDA-9BEBC9B23ADC}"/>
                  </a:ext>
                </a:extLst>
              </p:cNvPr>
              <p:cNvSpPr txBox="1"/>
              <p:nvPr/>
            </p:nvSpPr>
            <p:spPr>
              <a:xfrm>
                <a:off x="7500274" y="5221034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2D3676-54DD-9C9F-BCDA-9BEBC9B23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274" y="5221034"/>
                <a:ext cx="420528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84024F7-E237-8F92-7966-1EF9F5EF2549}"/>
                  </a:ext>
                </a:extLst>
              </p:cNvPr>
              <p:cNvSpPr txBox="1"/>
              <p:nvPr/>
            </p:nvSpPr>
            <p:spPr>
              <a:xfrm>
                <a:off x="8881217" y="4625221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84024F7-E237-8F92-7966-1EF9F5EF2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217" y="4625221"/>
                <a:ext cx="420528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DEFB9CA-42D4-A631-062D-C852F93DABE2}"/>
                  </a:ext>
                </a:extLst>
              </p:cNvPr>
              <p:cNvSpPr txBox="1"/>
              <p:nvPr/>
            </p:nvSpPr>
            <p:spPr>
              <a:xfrm>
                <a:off x="7502903" y="5828292"/>
                <a:ext cx="4205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DEFB9CA-42D4-A631-062D-C852F93DA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903" y="5828292"/>
                <a:ext cx="420528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79B8D191-AC95-4E51-A195-7C5AA4011025}"/>
              </a:ext>
            </a:extLst>
          </p:cNvPr>
          <p:cNvGrpSpPr/>
          <p:nvPr/>
        </p:nvGrpSpPr>
        <p:grpSpPr>
          <a:xfrm>
            <a:off x="5390037" y="3306607"/>
            <a:ext cx="4829853" cy="3108394"/>
            <a:chOff x="5390037" y="3306607"/>
            <a:chExt cx="4829853" cy="3108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AFD492-51ED-5201-35A5-7F501094E373}"/>
                    </a:ext>
                  </a:extLst>
                </p:cNvPr>
                <p:cNvSpPr txBox="1"/>
                <p:nvPr/>
              </p:nvSpPr>
              <p:spPr>
                <a:xfrm>
                  <a:off x="5390037" y="4902001"/>
                  <a:ext cx="128914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AFD492-51ED-5201-35A5-7F501094E3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037" y="4902001"/>
                  <a:ext cx="1289143" cy="523220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Left Bracket 42">
              <a:extLst>
                <a:ext uri="{FF2B5EF4-FFF2-40B4-BE49-F238E27FC236}">
                  <a16:creationId xmlns:a16="http://schemas.microsoft.com/office/drawing/2014/main" id="{519BA1E1-270B-D11B-4173-AE6A6B972D69}"/>
                </a:ext>
              </a:extLst>
            </p:cNvPr>
            <p:cNvSpPr/>
            <p:nvPr/>
          </p:nvSpPr>
          <p:spPr>
            <a:xfrm>
              <a:off x="7286348" y="3905819"/>
              <a:ext cx="420529" cy="2509182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C7D5EFF-6E94-5B9C-15DE-F2F4D2F8A32D}"/>
                    </a:ext>
                  </a:extLst>
                </p:cNvPr>
                <p:cNvSpPr txBox="1"/>
                <p:nvPr/>
              </p:nvSpPr>
              <p:spPr>
                <a:xfrm>
                  <a:off x="6653015" y="3874149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C7D5EFF-6E94-5B9C-15DE-F2F4D2F8A3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3015" y="3874149"/>
                  <a:ext cx="549377" cy="523220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63FA406-184A-BFB0-C548-F636DBCB1A18}"/>
                    </a:ext>
                  </a:extLst>
                </p:cNvPr>
                <p:cNvSpPr txBox="1"/>
                <p:nvPr/>
              </p:nvSpPr>
              <p:spPr>
                <a:xfrm>
                  <a:off x="6643394" y="4529692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63FA406-184A-BFB0-C548-F636DBCB1A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3394" y="4529692"/>
                  <a:ext cx="549377" cy="523220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96EF347-8863-82B3-1046-A5A96C198E8A}"/>
                    </a:ext>
                  </a:extLst>
                </p:cNvPr>
                <p:cNvSpPr txBox="1"/>
                <p:nvPr/>
              </p:nvSpPr>
              <p:spPr>
                <a:xfrm>
                  <a:off x="6643396" y="5151373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96EF347-8863-82B3-1046-A5A96C198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3396" y="5151373"/>
                  <a:ext cx="549377" cy="523220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972ECDE-5E02-4AF5-CFB2-7C4347E13A5A}"/>
                    </a:ext>
                  </a:extLst>
                </p:cNvPr>
                <p:cNvSpPr txBox="1"/>
                <p:nvPr/>
              </p:nvSpPr>
              <p:spPr>
                <a:xfrm>
                  <a:off x="7438479" y="3332006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972ECDE-5E02-4AF5-CFB2-7C4347E13A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479" y="3332006"/>
                  <a:ext cx="549377" cy="523220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509029B-A733-50EA-FF6D-CB7A9552EA45}"/>
                    </a:ext>
                  </a:extLst>
                </p:cNvPr>
                <p:cNvSpPr txBox="1"/>
                <p:nvPr/>
              </p:nvSpPr>
              <p:spPr>
                <a:xfrm>
                  <a:off x="8100872" y="3306607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509029B-A733-50EA-FF6D-CB7A9552E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872" y="3306607"/>
                  <a:ext cx="549377" cy="523220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F6B147D-D4FE-ABFD-B8CD-9051040654D3}"/>
                    </a:ext>
                  </a:extLst>
                </p:cNvPr>
                <p:cNvSpPr txBox="1"/>
                <p:nvPr/>
              </p:nvSpPr>
              <p:spPr>
                <a:xfrm>
                  <a:off x="8831385" y="3324064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F6B147D-D4FE-ABFD-B8CD-905104065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1385" y="3324064"/>
                  <a:ext cx="549377" cy="523220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3DE381D-2702-993B-5693-4FC7B60E632D}"/>
                    </a:ext>
                  </a:extLst>
                </p:cNvPr>
                <p:cNvSpPr txBox="1"/>
                <p:nvPr/>
              </p:nvSpPr>
              <p:spPr>
                <a:xfrm>
                  <a:off x="9555606" y="3342219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3DE381D-2702-993B-5693-4FC7B60E63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5606" y="3342219"/>
                  <a:ext cx="549377" cy="523220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24293A0-5F9E-5828-D0E9-275EA12FD7F3}"/>
                    </a:ext>
                  </a:extLst>
                </p:cNvPr>
                <p:cNvSpPr txBox="1"/>
                <p:nvPr/>
              </p:nvSpPr>
              <p:spPr>
                <a:xfrm>
                  <a:off x="6650942" y="5773054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24293A0-5F9E-5828-D0E9-275EA12FD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0942" y="5773054"/>
                  <a:ext cx="549377" cy="523220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EC36842-9975-DFDB-C045-BB23D6B865EF}"/>
                    </a:ext>
                  </a:extLst>
                </p:cNvPr>
                <p:cNvSpPr txBox="1"/>
                <p:nvPr/>
              </p:nvSpPr>
              <p:spPr>
                <a:xfrm>
                  <a:off x="8188563" y="5828292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EC36842-9975-DFDB-C045-BB23D6B86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563" y="5828292"/>
                  <a:ext cx="386579" cy="523220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9743968-D832-E306-063D-EE9A66866BC5}"/>
                    </a:ext>
                  </a:extLst>
                </p:cNvPr>
                <p:cNvSpPr txBox="1"/>
                <p:nvPr/>
              </p:nvSpPr>
              <p:spPr>
                <a:xfrm>
                  <a:off x="8171588" y="3976481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9743968-D832-E306-063D-EE9A66866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588" y="3976481"/>
                  <a:ext cx="420528" cy="523220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360FF88-EE46-F9F9-5281-849A35B087AA}"/>
                    </a:ext>
                  </a:extLst>
                </p:cNvPr>
                <p:cNvSpPr txBox="1"/>
                <p:nvPr/>
              </p:nvSpPr>
              <p:spPr>
                <a:xfrm>
                  <a:off x="8881217" y="3972847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360FF88-EE46-F9F9-5281-849A35B08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1217" y="3972847"/>
                  <a:ext cx="420528" cy="523220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5643554-22A3-6D06-BC3D-4042F05EEA5F}"/>
                    </a:ext>
                  </a:extLst>
                </p:cNvPr>
                <p:cNvSpPr txBox="1"/>
                <p:nvPr/>
              </p:nvSpPr>
              <p:spPr>
                <a:xfrm>
                  <a:off x="9607821" y="4010666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5643554-22A3-6D06-BC3D-4042F05EE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7821" y="4010666"/>
                  <a:ext cx="420528" cy="523220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05A44C8-5256-FB62-6346-9654A4720DF5}"/>
                    </a:ext>
                  </a:extLst>
                </p:cNvPr>
                <p:cNvSpPr txBox="1"/>
                <p:nvPr/>
              </p:nvSpPr>
              <p:spPr>
                <a:xfrm>
                  <a:off x="8171588" y="5237775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05A44C8-5256-FB62-6346-9654A4720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588" y="5237775"/>
                  <a:ext cx="420528" cy="523220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66BB3D6-DA0F-C9F1-94C5-3771799AD00F}"/>
                    </a:ext>
                  </a:extLst>
                </p:cNvPr>
                <p:cNvSpPr txBox="1"/>
                <p:nvPr/>
              </p:nvSpPr>
              <p:spPr>
                <a:xfrm>
                  <a:off x="9594443" y="5250639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66BB3D6-DA0F-C9F1-94C5-3771799AD0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4443" y="5250639"/>
                  <a:ext cx="420528" cy="523220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A80FCC6-C2E5-43F7-01A9-CBE1A7470EF9}"/>
                    </a:ext>
                  </a:extLst>
                </p:cNvPr>
                <p:cNvSpPr txBox="1"/>
                <p:nvPr/>
              </p:nvSpPr>
              <p:spPr>
                <a:xfrm>
                  <a:off x="8881217" y="5828292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A80FCC6-C2E5-43F7-01A9-CBE1A7470E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1217" y="5828292"/>
                  <a:ext cx="420528" cy="523220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Left Bracket 67">
              <a:extLst>
                <a:ext uri="{FF2B5EF4-FFF2-40B4-BE49-F238E27FC236}">
                  <a16:creationId xmlns:a16="http://schemas.microsoft.com/office/drawing/2014/main" id="{FED2ADE9-04A1-0009-CBE4-A6E86C100B8C}"/>
                </a:ext>
              </a:extLst>
            </p:cNvPr>
            <p:cNvSpPr/>
            <p:nvPr/>
          </p:nvSpPr>
          <p:spPr>
            <a:xfrm flipH="1">
              <a:off x="9799361" y="3905816"/>
              <a:ext cx="420529" cy="2509183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BA163055-0F10-3EDA-3F46-E9B6591C61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8" y="1209058"/>
                <a:ext cx="4335319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Keep all </a:t>
                </a:r>
                <a14:m>
                  <m:oMath xmlns:m="http://schemas.openxmlformats.org/officeDocument/2006/math"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’s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BA163055-0F10-3EDA-3F46-E9B6591C6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8" y="1209058"/>
                <a:ext cx="4335319" cy="523220"/>
              </a:xfrm>
              <a:prstGeom prst="rect">
                <a:avLst/>
              </a:prstGeom>
              <a:blipFill>
                <a:blip r:embed="rId54"/>
                <a:stretch>
                  <a:fillRect b="-2790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3F419623-2BD5-256C-10B7-7D23FEFAFD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7" y="1699202"/>
                <a:ext cx="10276688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The location of non – zero entry in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sz="2400" b="1" i="0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𝐧𝐝</m:t>
                    </m:r>
                  </m:oMath>
                </a14:m>
                <a:r>
                  <a:rPr lang="en-IN" sz="2400" b="1" dirty="0">
                    <a:solidFill>
                      <a:srgbClr val="002060"/>
                    </a:solidFill>
                  </a:rPr>
                  <a:t> column</a:t>
                </a:r>
                <a:r>
                  <a:rPr lang="en-IN" sz="2400" dirty="0">
                    <a:solidFill>
                      <a:srgbClr val="002060"/>
                    </a:solidFill>
                  </a:rPr>
                  <a:t> is at row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400" b="1" i="0" baseline="300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𝐬𝐭</m:t>
                    </m:r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IN" sz="2400" b="1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sz="2400" b="1" i="0" baseline="300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𝐫𝐝</m:t>
                    </m:r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IN" sz="2400" b="1" i="0" baseline="300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3F419623-2BD5-256C-10B7-7D23FEFAF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7" y="1699202"/>
                <a:ext cx="10276688" cy="523220"/>
              </a:xfrm>
              <a:prstGeom prst="rect">
                <a:avLst/>
              </a:prstGeom>
              <a:blipFill>
                <a:blip r:embed="rId55"/>
                <a:stretch>
                  <a:fillRect b="-2790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4">
                <a:extLst>
                  <a:ext uri="{FF2B5EF4-FFF2-40B4-BE49-F238E27FC236}">
                    <a16:creationId xmlns:a16="http://schemas.microsoft.com/office/drawing/2014/main" id="{147CCB71-862C-183B-3939-2100EC0619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9" y="2193442"/>
                <a:ext cx="6334769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There is </a:t>
                </a:r>
                <a:r>
                  <a:rPr lang="en-IN" sz="2400" b="1" dirty="0">
                    <a:solidFill>
                      <a:srgbClr val="002060"/>
                    </a:solidFill>
                  </a:rPr>
                  <a:t>no</a:t>
                </a:r>
                <a:r>
                  <a:rPr lang="en-IN" sz="2400" dirty="0">
                    <a:solidFill>
                      <a:srgbClr val="002060"/>
                    </a:solidFill>
                  </a:rPr>
                  <a:t> non – zero entry in </a:t>
                </a:r>
                <a14:m>
                  <m:oMath xmlns:m="http://schemas.openxmlformats.org/officeDocument/2006/math">
                    <m:r>
                      <a:rPr lang="en-IN" sz="24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sz="2400" b="1" baseline="30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𝐧𝐝</m:t>
                    </m:r>
                  </m:oMath>
                </a14:m>
                <a:r>
                  <a:rPr lang="en-IN" sz="2400" b="1" dirty="0">
                    <a:solidFill>
                      <a:srgbClr val="002060"/>
                    </a:solidFill>
                  </a:rPr>
                  <a:t> row</a:t>
                </a:r>
                <a:r>
                  <a:rPr lang="en-IN" sz="24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0" name="Content Placeholder 4">
                <a:extLst>
                  <a:ext uri="{FF2B5EF4-FFF2-40B4-BE49-F238E27FC236}">
                    <a16:creationId xmlns:a16="http://schemas.microsoft.com/office/drawing/2014/main" id="{147CCB71-862C-183B-3939-2100EC061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9" y="2193442"/>
                <a:ext cx="6334769" cy="523220"/>
              </a:xfrm>
              <a:prstGeom prst="rect">
                <a:avLst/>
              </a:prstGeom>
              <a:blipFill>
                <a:blip r:embed="rId56"/>
                <a:stretch>
                  <a:fillRect b="-2790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4">
                <a:extLst>
                  <a:ext uri="{FF2B5EF4-FFF2-40B4-BE49-F238E27FC236}">
                    <a16:creationId xmlns:a16="http://schemas.microsoft.com/office/drawing/2014/main" id="{F85026C6-F569-5AAD-EBCA-D026C4CC35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7364" y="2705072"/>
                <a:ext cx="1603536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IN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IN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4">
                <a:extLst>
                  <a:ext uri="{FF2B5EF4-FFF2-40B4-BE49-F238E27FC236}">
                    <a16:creationId xmlns:a16="http://schemas.microsoft.com/office/drawing/2014/main" id="{F85026C6-F569-5AAD-EBCA-D026C4CC3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364" y="2705072"/>
                <a:ext cx="1603536" cy="523220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5FBB3FC3-E652-2C61-0578-6F6527B24797}"/>
              </a:ext>
            </a:extLst>
          </p:cNvPr>
          <p:cNvSpPr/>
          <p:nvPr/>
        </p:nvSpPr>
        <p:spPr>
          <a:xfrm>
            <a:off x="3262099" y="4014230"/>
            <a:ext cx="409091" cy="40909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157A011-9EEF-AB60-BC20-1E1302CB72AD}"/>
              </a:ext>
            </a:extLst>
          </p:cNvPr>
          <p:cNvSpPr/>
          <p:nvPr/>
        </p:nvSpPr>
        <p:spPr>
          <a:xfrm>
            <a:off x="3265829" y="5276814"/>
            <a:ext cx="409091" cy="40909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A6076EC-B110-F64A-F688-C0C8ACD1FD94}"/>
              </a:ext>
            </a:extLst>
          </p:cNvPr>
          <p:cNvSpPr/>
          <p:nvPr/>
        </p:nvSpPr>
        <p:spPr>
          <a:xfrm>
            <a:off x="3271285" y="5866148"/>
            <a:ext cx="409091" cy="40909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E30269E-C6B5-E95E-6D35-DC479B3FA08D}"/>
              </a:ext>
            </a:extLst>
          </p:cNvPr>
          <p:cNvSpPr/>
          <p:nvPr/>
        </p:nvSpPr>
        <p:spPr>
          <a:xfrm>
            <a:off x="2594908" y="4656596"/>
            <a:ext cx="2521701" cy="40909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83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61" grpId="0"/>
      <p:bldP spid="62" grpId="0"/>
      <p:bldP spid="64" grpId="0"/>
      <p:bldP spid="66" grpId="0"/>
      <p:bldP spid="34" grpId="0"/>
      <p:bldP spid="35" grpId="0"/>
      <p:bldP spid="40" grpId="0"/>
      <p:bldP spid="42" grpId="0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2B8BC7-8420-DCC6-BB78-A53F2F6EB79D}"/>
              </a:ext>
            </a:extLst>
          </p:cNvPr>
          <p:cNvSpPr/>
          <p:nvPr/>
        </p:nvSpPr>
        <p:spPr>
          <a:xfrm>
            <a:off x="116962" y="775096"/>
            <a:ext cx="9263799" cy="2530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5601BE-0521-CF74-1BF2-AECDD94488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Method:7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5601BE-0521-CF74-1BF2-AECDD94488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0BA0A5A-7E2E-0DC8-6ECE-1979820B3E40}"/>
              </a:ext>
            </a:extLst>
          </p:cNvPr>
          <p:cNvGrpSpPr/>
          <p:nvPr/>
        </p:nvGrpSpPr>
        <p:grpSpPr>
          <a:xfrm>
            <a:off x="850108" y="3281208"/>
            <a:ext cx="4458042" cy="3108394"/>
            <a:chOff x="850108" y="3281208"/>
            <a:chExt cx="4458042" cy="3108394"/>
          </a:xfrm>
        </p:grpSpPr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2EE25277-A489-5D50-7CEF-3273C223C208}"/>
                </a:ext>
              </a:extLst>
            </p:cNvPr>
            <p:cNvSpPr/>
            <p:nvPr/>
          </p:nvSpPr>
          <p:spPr>
            <a:xfrm>
              <a:off x="2374608" y="3880420"/>
              <a:ext cx="420529" cy="2509182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8362C01-2776-12F1-2D19-F5541C0B2CD7}"/>
                    </a:ext>
                  </a:extLst>
                </p:cNvPr>
                <p:cNvSpPr txBox="1"/>
                <p:nvPr/>
              </p:nvSpPr>
              <p:spPr>
                <a:xfrm>
                  <a:off x="1741275" y="3848750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8362C01-2776-12F1-2D19-F5541C0B2C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1275" y="3848750"/>
                  <a:ext cx="54937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F45796D-024B-DE79-67F9-1ED4A9750E34}"/>
                    </a:ext>
                  </a:extLst>
                </p:cNvPr>
                <p:cNvSpPr txBox="1"/>
                <p:nvPr/>
              </p:nvSpPr>
              <p:spPr>
                <a:xfrm>
                  <a:off x="1731654" y="4504293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F45796D-024B-DE79-67F9-1ED4A9750E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654" y="4504293"/>
                  <a:ext cx="54937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A7F2A5D-4374-8BEE-756B-69745116842E}"/>
                    </a:ext>
                  </a:extLst>
                </p:cNvPr>
                <p:cNvSpPr txBox="1"/>
                <p:nvPr/>
              </p:nvSpPr>
              <p:spPr>
                <a:xfrm>
                  <a:off x="1731656" y="5125974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A7F2A5D-4374-8BEE-756B-697451168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656" y="5125974"/>
                  <a:ext cx="549377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496A27-E952-E6B0-3461-82BF55B4440B}"/>
                    </a:ext>
                  </a:extLst>
                </p:cNvPr>
                <p:cNvSpPr txBox="1"/>
                <p:nvPr/>
              </p:nvSpPr>
              <p:spPr>
                <a:xfrm>
                  <a:off x="2526739" y="3306607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496A27-E952-E6B0-3461-82BF55B44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739" y="3306607"/>
                  <a:ext cx="54937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8B8A16F-9914-FA45-AFEF-1822C3B2A96C}"/>
                    </a:ext>
                  </a:extLst>
                </p:cNvPr>
                <p:cNvSpPr txBox="1"/>
                <p:nvPr/>
              </p:nvSpPr>
              <p:spPr>
                <a:xfrm>
                  <a:off x="3189132" y="3281208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8B8A16F-9914-FA45-AFEF-1822C3B2A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9132" y="3281208"/>
                  <a:ext cx="549377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C65E8E-B65A-853E-091D-14EC124E833B}"/>
                    </a:ext>
                  </a:extLst>
                </p:cNvPr>
                <p:cNvSpPr txBox="1"/>
                <p:nvPr/>
              </p:nvSpPr>
              <p:spPr>
                <a:xfrm>
                  <a:off x="3919645" y="3298665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C65E8E-B65A-853E-091D-14EC124E8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9645" y="3298665"/>
                  <a:ext cx="549377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CAE4D9-AEF9-E5F5-B8A4-1254E8E02508}"/>
                    </a:ext>
                  </a:extLst>
                </p:cNvPr>
                <p:cNvSpPr txBox="1"/>
                <p:nvPr/>
              </p:nvSpPr>
              <p:spPr>
                <a:xfrm>
                  <a:off x="4643866" y="3316820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CAE4D9-AEF9-E5F5-B8A4-1254E8E02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3866" y="3316820"/>
                  <a:ext cx="549377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BCCDAAF-805E-ED12-967C-40A3E85CF271}"/>
                    </a:ext>
                  </a:extLst>
                </p:cNvPr>
                <p:cNvSpPr txBox="1"/>
                <p:nvPr/>
              </p:nvSpPr>
              <p:spPr>
                <a:xfrm>
                  <a:off x="1739202" y="5747655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BCCDAAF-805E-ED12-967C-40A3E85CF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9202" y="5747655"/>
                  <a:ext cx="549377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2DD4AC-040A-6C2D-17D5-D65FEBC3806D}"/>
                    </a:ext>
                  </a:extLst>
                </p:cNvPr>
                <p:cNvSpPr txBox="1"/>
                <p:nvPr/>
              </p:nvSpPr>
              <p:spPr>
                <a:xfrm>
                  <a:off x="2608138" y="3942491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2DD4AC-040A-6C2D-17D5-D65FEBC380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8138" y="3942491"/>
                  <a:ext cx="386579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FD889EA-077D-7720-28E1-BAAD158167F6}"/>
                    </a:ext>
                  </a:extLst>
                </p:cNvPr>
                <p:cNvSpPr txBox="1"/>
                <p:nvPr/>
              </p:nvSpPr>
              <p:spPr>
                <a:xfrm>
                  <a:off x="3276823" y="4592568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FD889EA-077D-7720-28E1-BAAD158167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823" y="4592568"/>
                  <a:ext cx="386579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58C15C4-C9F1-133D-7AD2-9B058CD7CEA0}"/>
                    </a:ext>
                  </a:extLst>
                </p:cNvPr>
                <p:cNvSpPr txBox="1"/>
                <p:nvPr/>
              </p:nvSpPr>
              <p:spPr>
                <a:xfrm>
                  <a:off x="3986451" y="5222364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58C15C4-C9F1-133D-7AD2-9B058CD7C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451" y="5222364"/>
                  <a:ext cx="386579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BC3FC87-7325-C429-5AF1-238C9B63EF91}"/>
                    </a:ext>
                  </a:extLst>
                </p:cNvPr>
                <p:cNvSpPr txBox="1"/>
                <p:nvPr/>
              </p:nvSpPr>
              <p:spPr>
                <a:xfrm>
                  <a:off x="4696081" y="5802893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BC3FC87-7325-C429-5AF1-238C9B63EF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081" y="5802893"/>
                  <a:ext cx="386579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CC5AF92-072A-8748-72D7-917639C7C562}"/>
                    </a:ext>
                  </a:extLst>
                </p:cNvPr>
                <p:cNvSpPr txBox="1"/>
                <p:nvPr/>
              </p:nvSpPr>
              <p:spPr>
                <a:xfrm>
                  <a:off x="4696081" y="4600733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CC5AF92-072A-8748-72D7-917639C7C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081" y="4600733"/>
                  <a:ext cx="386579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BF4C58E-DC22-C060-5521-8D47E128752C}"/>
                    </a:ext>
                  </a:extLst>
                </p:cNvPr>
                <p:cNvSpPr txBox="1"/>
                <p:nvPr/>
              </p:nvSpPr>
              <p:spPr>
                <a:xfrm>
                  <a:off x="3276823" y="5802893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BF4C58E-DC22-C060-5521-8D47E1287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823" y="5802893"/>
                  <a:ext cx="386579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B22F207-57B0-8084-243C-E4D4C995B565}"/>
                    </a:ext>
                  </a:extLst>
                </p:cNvPr>
                <p:cNvSpPr txBox="1"/>
                <p:nvPr/>
              </p:nvSpPr>
              <p:spPr>
                <a:xfrm>
                  <a:off x="3259848" y="3951082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B22F207-57B0-8084-243C-E4D4C995B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9848" y="3951082"/>
                  <a:ext cx="420528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259486-AF03-481A-9970-745448B06A74}"/>
                    </a:ext>
                  </a:extLst>
                </p:cNvPr>
                <p:cNvSpPr txBox="1"/>
                <p:nvPr/>
              </p:nvSpPr>
              <p:spPr>
                <a:xfrm>
                  <a:off x="3969477" y="3947448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259486-AF03-481A-9970-745448B06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477" y="3947448"/>
                  <a:ext cx="420528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6ECF19B-4BD7-9B1A-1AC0-64B0A6152B29}"/>
                    </a:ext>
                  </a:extLst>
                </p:cNvPr>
                <p:cNvSpPr txBox="1"/>
                <p:nvPr/>
              </p:nvSpPr>
              <p:spPr>
                <a:xfrm>
                  <a:off x="4696081" y="3985267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6ECF19B-4BD7-9B1A-1AC0-64B0A6152B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081" y="3985267"/>
                  <a:ext cx="420528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68E6E83-7319-B17C-D485-CE445D927578}"/>
                    </a:ext>
                  </a:extLst>
                </p:cNvPr>
                <p:cNvSpPr txBox="1"/>
                <p:nvPr/>
              </p:nvSpPr>
              <p:spPr>
                <a:xfrm>
                  <a:off x="2591163" y="4577410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68E6E83-7319-B17C-D485-CE445D927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1163" y="4577410"/>
                  <a:ext cx="420528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5410C0C-4900-782E-594D-A080B46444B0}"/>
                    </a:ext>
                  </a:extLst>
                </p:cNvPr>
                <p:cNvSpPr txBox="1"/>
                <p:nvPr/>
              </p:nvSpPr>
              <p:spPr>
                <a:xfrm>
                  <a:off x="2588534" y="5195635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5410C0C-4900-782E-594D-A080B46444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534" y="5195635"/>
                  <a:ext cx="420528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B1D2468-9877-2B25-9084-2D05A139A39A}"/>
                    </a:ext>
                  </a:extLst>
                </p:cNvPr>
                <p:cNvSpPr txBox="1"/>
                <p:nvPr/>
              </p:nvSpPr>
              <p:spPr>
                <a:xfrm>
                  <a:off x="3259848" y="5212376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B1D2468-9877-2B25-9084-2D05A139A3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9848" y="5212376"/>
                  <a:ext cx="420528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4366B50-3234-7B1A-02E9-A675BD0EE022}"/>
                    </a:ext>
                  </a:extLst>
                </p:cNvPr>
                <p:cNvSpPr txBox="1"/>
                <p:nvPr/>
              </p:nvSpPr>
              <p:spPr>
                <a:xfrm>
                  <a:off x="3969477" y="4599822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4366B50-3234-7B1A-02E9-A675BD0EE0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477" y="4599822"/>
                  <a:ext cx="420528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1B3321F-6BAA-455B-2524-BFF2863F13C5}"/>
                    </a:ext>
                  </a:extLst>
                </p:cNvPr>
                <p:cNvSpPr txBox="1"/>
                <p:nvPr/>
              </p:nvSpPr>
              <p:spPr>
                <a:xfrm>
                  <a:off x="4682703" y="5225240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1B3321F-6BAA-455B-2524-BFF2863F13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2703" y="5225240"/>
                  <a:ext cx="420528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E38C4D-98FB-3C36-97CE-7D8857F885C6}"/>
                    </a:ext>
                  </a:extLst>
                </p:cNvPr>
                <p:cNvSpPr txBox="1"/>
                <p:nvPr/>
              </p:nvSpPr>
              <p:spPr>
                <a:xfrm>
                  <a:off x="2591163" y="5802893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E38C4D-98FB-3C36-97CE-7D8857F885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1163" y="5802893"/>
                  <a:ext cx="420528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C4FF929-D6A1-4D37-D936-8FAE09EC68D0}"/>
                    </a:ext>
                  </a:extLst>
                </p:cNvPr>
                <p:cNvSpPr txBox="1"/>
                <p:nvPr/>
              </p:nvSpPr>
              <p:spPr>
                <a:xfrm>
                  <a:off x="3969477" y="5802893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C4FF929-D6A1-4D37-D936-8FAE09EC68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477" y="5802893"/>
                  <a:ext cx="420528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F3F8F6B6-0212-5156-B9FC-BC38584642B3}"/>
                </a:ext>
              </a:extLst>
            </p:cNvPr>
            <p:cNvSpPr/>
            <p:nvPr/>
          </p:nvSpPr>
          <p:spPr>
            <a:xfrm flipH="1">
              <a:off x="4887621" y="3880417"/>
              <a:ext cx="420529" cy="2509183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AD95762-BA07-FCA4-10A4-BE07F3A61A3D}"/>
                    </a:ext>
                  </a:extLst>
                </p:cNvPr>
                <p:cNvSpPr txBox="1"/>
                <p:nvPr/>
              </p:nvSpPr>
              <p:spPr>
                <a:xfrm>
                  <a:off x="850108" y="4873398"/>
                  <a:ext cx="9930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P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lang="en-IN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AD95762-BA07-FCA4-10A4-BE07F3A61A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108" y="4873398"/>
                  <a:ext cx="993079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C17236BA-6E21-46AB-6726-2B898D2CA3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8" y="1209058"/>
                <a:ext cx="4335319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Keep all </a:t>
                </a:r>
                <a14:m>
                  <m:oMath xmlns:m="http://schemas.openxmlformats.org/officeDocument/2006/math"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’s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C17236BA-6E21-46AB-6726-2B898D2CA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8" y="1209058"/>
                <a:ext cx="4335319" cy="523220"/>
              </a:xfrm>
              <a:prstGeom prst="rect">
                <a:avLst/>
              </a:prstGeom>
              <a:blipFill>
                <a:blip r:embed="rId28"/>
                <a:stretch>
                  <a:fillRect b="-2790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4F09331D-6F05-CB87-DC73-AB996B42C2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7" y="1671066"/>
                <a:ext cx="9612404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The location of non – zero entry in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sz="2400" b="1" i="0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𝐫𝐝</m:t>
                    </m:r>
                  </m:oMath>
                </a14:m>
                <a:r>
                  <a:rPr lang="en-IN" sz="2400" b="1" dirty="0">
                    <a:solidFill>
                      <a:srgbClr val="002060"/>
                    </a:solidFill>
                  </a:rPr>
                  <a:t> column</a:t>
                </a:r>
                <a:r>
                  <a:rPr lang="en-IN" sz="2400" dirty="0">
                    <a:solidFill>
                      <a:srgbClr val="002060"/>
                    </a:solidFill>
                  </a:rPr>
                  <a:t> is at row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400" b="1" i="0" baseline="300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𝐬𝐭</m:t>
                    </m:r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IN" sz="2400" b="1" i="0" baseline="300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4F09331D-6F05-CB87-DC73-AB996B42C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7" y="1671066"/>
                <a:ext cx="9612404" cy="523220"/>
              </a:xfrm>
              <a:prstGeom prst="rect">
                <a:avLst/>
              </a:prstGeom>
              <a:blipFill>
                <a:blip r:embed="rId29"/>
                <a:stretch>
                  <a:fillRect b="-2790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58C0C49C-F408-6F1D-B9FD-8152272BF5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9" y="2165306"/>
                <a:ext cx="9612405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The location of non – zero entry in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sz="2400" b="1" i="0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IN" sz="2400" b="1" i="0" baseline="30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r>
                  <a:rPr lang="en-IN" sz="2400" b="1" baseline="30000" dirty="0">
                    <a:solidFill>
                      <a:srgbClr val="002060"/>
                    </a:solidFill>
                  </a:rPr>
                  <a:t>  </a:t>
                </a:r>
                <a:r>
                  <a:rPr lang="en-IN" sz="2400" b="1" dirty="0">
                    <a:solidFill>
                      <a:srgbClr val="002060"/>
                    </a:solidFill>
                  </a:rPr>
                  <a:t>row</a:t>
                </a:r>
                <a:r>
                  <a:rPr lang="en-IN" sz="2400" dirty="0">
                    <a:solidFill>
                      <a:srgbClr val="002060"/>
                    </a:solidFill>
                  </a:rPr>
                  <a:t> is at column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400" b="1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𝐧𝐝</m:t>
                        </m:r>
                      </m:sup>
                    </m:sSup>
                  </m:oMath>
                </a14:m>
                <a:r>
                  <a:rPr lang="en-IN" sz="2400" b="1" dirty="0">
                    <a:solidFill>
                      <a:srgbClr val="7030A0"/>
                    </a:solidFill>
                    <a:latin typeface="+mj-lt"/>
                  </a:rPr>
                  <a:t> </a:t>
                </a:r>
                <a:r>
                  <a:rPr lang="en-IN" sz="2400" b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400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IN" sz="2400" b="1" i="0" baseline="3000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58C0C49C-F408-6F1D-B9FD-8152272B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9" y="2165306"/>
                <a:ext cx="9612405" cy="523220"/>
              </a:xfrm>
              <a:prstGeom prst="rect">
                <a:avLst/>
              </a:prstGeom>
              <a:blipFill>
                <a:blip r:embed="rId30"/>
                <a:stretch>
                  <a:fillRect b="-2907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4">
                <a:extLst>
                  <a:ext uri="{FF2B5EF4-FFF2-40B4-BE49-F238E27FC236}">
                    <a16:creationId xmlns:a16="http://schemas.microsoft.com/office/drawing/2014/main" id="{23ABB0E5-04BC-53A1-0FD0-762915835C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800" y="2671047"/>
                <a:ext cx="9158597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Make entry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in the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IN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4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IN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, if not.</a:t>
                </a:r>
              </a:p>
            </p:txBody>
          </p:sp>
        </mc:Choice>
        <mc:Fallback xmlns="">
          <p:sp>
            <p:nvSpPr>
              <p:cNvPr id="36" name="Content Placeholder 4">
                <a:extLst>
                  <a:ext uri="{FF2B5EF4-FFF2-40B4-BE49-F238E27FC236}">
                    <a16:creationId xmlns:a16="http://schemas.microsoft.com/office/drawing/2014/main" id="{23ABB0E5-04BC-53A1-0FD0-762915835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800" y="2671047"/>
                <a:ext cx="9158597" cy="523220"/>
              </a:xfrm>
              <a:prstGeom prst="rect">
                <a:avLst/>
              </a:prstGeom>
              <a:blipFill>
                <a:blip r:embed="rId31"/>
                <a:stretch>
                  <a:fillRect b="-2790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D0964EBD-DA49-304E-3B48-6BBCE099DD68}"/>
              </a:ext>
            </a:extLst>
          </p:cNvPr>
          <p:cNvGrpSpPr/>
          <p:nvPr/>
        </p:nvGrpSpPr>
        <p:grpSpPr>
          <a:xfrm>
            <a:off x="5390037" y="3306607"/>
            <a:ext cx="4829853" cy="3108394"/>
            <a:chOff x="5390037" y="3306607"/>
            <a:chExt cx="4829853" cy="3108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39B8BCB-C271-3737-ECD6-821367DA9D39}"/>
                    </a:ext>
                  </a:extLst>
                </p:cNvPr>
                <p:cNvSpPr txBox="1"/>
                <p:nvPr/>
              </p:nvSpPr>
              <p:spPr>
                <a:xfrm>
                  <a:off x="5390037" y="4902001"/>
                  <a:ext cx="128914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39B8BCB-C271-3737-ECD6-821367DA9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037" y="4902001"/>
                  <a:ext cx="1289143" cy="52322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Left Bracket 38">
              <a:extLst>
                <a:ext uri="{FF2B5EF4-FFF2-40B4-BE49-F238E27FC236}">
                  <a16:creationId xmlns:a16="http://schemas.microsoft.com/office/drawing/2014/main" id="{76182CC2-32A7-2EC1-6A93-02CFF876464D}"/>
                </a:ext>
              </a:extLst>
            </p:cNvPr>
            <p:cNvSpPr/>
            <p:nvPr/>
          </p:nvSpPr>
          <p:spPr>
            <a:xfrm>
              <a:off x="7286348" y="3905819"/>
              <a:ext cx="420529" cy="2509182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5167BF0-2744-2288-2263-8117F12FE62D}"/>
                    </a:ext>
                  </a:extLst>
                </p:cNvPr>
                <p:cNvSpPr txBox="1"/>
                <p:nvPr/>
              </p:nvSpPr>
              <p:spPr>
                <a:xfrm>
                  <a:off x="6653015" y="3874149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5167BF0-2744-2288-2263-8117F12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3015" y="3874149"/>
                  <a:ext cx="549377" cy="52322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7C8F63D-B67B-4871-BC78-4FFFC9B22EEC}"/>
                    </a:ext>
                  </a:extLst>
                </p:cNvPr>
                <p:cNvSpPr txBox="1"/>
                <p:nvPr/>
              </p:nvSpPr>
              <p:spPr>
                <a:xfrm>
                  <a:off x="6643394" y="4529692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7C8F63D-B67B-4871-BC78-4FFFC9B22E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3394" y="4529692"/>
                  <a:ext cx="549377" cy="52322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A3C823E-617C-2D25-8614-9770FA094E24}"/>
                    </a:ext>
                  </a:extLst>
                </p:cNvPr>
                <p:cNvSpPr txBox="1"/>
                <p:nvPr/>
              </p:nvSpPr>
              <p:spPr>
                <a:xfrm>
                  <a:off x="6643396" y="5151373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A3C823E-617C-2D25-8614-9770FA094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3396" y="5151373"/>
                  <a:ext cx="549377" cy="523220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C97CEE8-0DE8-81B2-47C7-E70809D78E0D}"/>
                    </a:ext>
                  </a:extLst>
                </p:cNvPr>
                <p:cNvSpPr txBox="1"/>
                <p:nvPr/>
              </p:nvSpPr>
              <p:spPr>
                <a:xfrm>
                  <a:off x="7438479" y="3332006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C97CEE8-0DE8-81B2-47C7-E70809D78E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479" y="3332006"/>
                  <a:ext cx="549377" cy="523220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1B72CF9-F901-9E2F-2AD5-7A0D113CA9F1}"/>
                    </a:ext>
                  </a:extLst>
                </p:cNvPr>
                <p:cNvSpPr txBox="1"/>
                <p:nvPr/>
              </p:nvSpPr>
              <p:spPr>
                <a:xfrm>
                  <a:off x="8100872" y="3306607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1B72CF9-F901-9E2F-2AD5-7A0D113CA9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872" y="3306607"/>
                  <a:ext cx="549377" cy="523220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F4D4474-88F9-92F6-CF15-A0CC5F76071C}"/>
                    </a:ext>
                  </a:extLst>
                </p:cNvPr>
                <p:cNvSpPr txBox="1"/>
                <p:nvPr/>
              </p:nvSpPr>
              <p:spPr>
                <a:xfrm>
                  <a:off x="8831385" y="3324064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F4D4474-88F9-92F6-CF15-A0CC5F760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1385" y="3324064"/>
                  <a:ext cx="549377" cy="523220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57B6CBE-9B1B-25E6-82FA-D0BCE193EC15}"/>
                    </a:ext>
                  </a:extLst>
                </p:cNvPr>
                <p:cNvSpPr txBox="1"/>
                <p:nvPr/>
              </p:nvSpPr>
              <p:spPr>
                <a:xfrm>
                  <a:off x="9555606" y="3342219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57B6CBE-9B1B-25E6-82FA-D0BCE193EC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5606" y="3342219"/>
                  <a:ext cx="549377" cy="523220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162BFC-4AC5-104C-1310-A9E1DE79C920}"/>
                    </a:ext>
                  </a:extLst>
                </p:cNvPr>
                <p:cNvSpPr txBox="1"/>
                <p:nvPr/>
              </p:nvSpPr>
              <p:spPr>
                <a:xfrm>
                  <a:off x="6650942" y="5773054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162BFC-4AC5-104C-1310-A9E1DE79C9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0942" y="5773054"/>
                  <a:ext cx="549377" cy="523220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0113BC3-B30B-48A2-8EF7-E8CEA600DD3C}"/>
                    </a:ext>
                  </a:extLst>
                </p:cNvPr>
                <p:cNvSpPr txBox="1"/>
                <p:nvPr/>
              </p:nvSpPr>
              <p:spPr>
                <a:xfrm>
                  <a:off x="8188563" y="5828292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0113BC3-B30B-48A2-8EF7-E8CEA600DD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563" y="5828292"/>
                  <a:ext cx="386579" cy="523220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CE0C846-6FEC-C4D7-3F0E-66255E40A352}"/>
                    </a:ext>
                  </a:extLst>
                </p:cNvPr>
                <p:cNvSpPr txBox="1"/>
                <p:nvPr/>
              </p:nvSpPr>
              <p:spPr>
                <a:xfrm>
                  <a:off x="8171588" y="3976481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CE0C846-6FEC-C4D7-3F0E-66255E40A3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588" y="3976481"/>
                  <a:ext cx="420528" cy="523220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993C2D8-3448-5227-4C31-E2337EC08132}"/>
                    </a:ext>
                  </a:extLst>
                </p:cNvPr>
                <p:cNvSpPr txBox="1"/>
                <p:nvPr/>
              </p:nvSpPr>
              <p:spPr>
                <a:xfrm>
                  <a:off x="8881217" y="3972847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993C2D8-3448-5227-4C31-E2337EC081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1217" y="3972847"/>
                  <a:ext cx="420528" cy="523220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8BBF11C-8449-B970-FD84-22E31BD1E90C}"/>
                    </a:ext>
                  </a:extLst>
                </p:cNvPr>
                <p:cNvSpPr txBox="1"/>
                <p:nvPr/>
              </p:nvSpPr>
              <p:spPr>
                <a:xfrm>
                  <a:off x="9607821" y="4010666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8BBF11C-8449-B970-FD84-22E31BD1E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7821" y="4010666"/>
                  <a:ext cx="420528" cy="523220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2CC63C6-B911-FC51-07BF-2BA7B513FCCA}"/>
                    </a:ext>
                  </a:extLst>
                </p:cNvPr>
                <p:cNvSpPr txBox="1"/>
                <p:nvPr/>
              </p:nvSpPr>
              <p:spPr>
                <a:xfrm>
                  <a:off x="8171588" y="5237775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2CC63C6-B911-FC51-07BF-2BA7B513FC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588" y="5237775"/>
                  <a:ext cx="420528" cy="523220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6173A96-B75E-E812-196A-B440D68C3E54}"/>
                    </a:ext>
                  </a:extLst>
                </p:cNvPr>
                <p:cNvSpPr txBox="1"/>
                <p:nvPr/>
              </p:nvSpPr>
              <p:spPr>
                <a:xfrm>
                  <a:off x="9594443" y="5250639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6173A96-B75E-E812-196A-B440D68C3E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4443" y="5250639"/>
                  <a:ext cx="420528" cy="523220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82D7C24-1E97-B261-79DE-D1466FDF2CF3}"/>
                    </a:ext>
                  </a:extLst>
                </p:cNvPr>
                <p:cNvSpPr txBox="1"/>
                <p:nvPr/>
              </p:nvSpPr>
              <p:spPr>
                <a:xfrm>
                  <a:off x="8881217" y="5828292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82D7C24-1E97-B261-79DE-D1466FDF2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1217" y="5828292"/>
                  <a:ext cx="420528" cy="523220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Left Bracket 54">
              <a:extLst>
                <a:ext uri="{FF2B5EF4-FFF2-40B4-BE49-F238E27FC236}">
                  <a16:creationId xmlns:a16="http://schemas.microsoft.com/office/drawing/2014/main" id="{716828D9-FB76-896A-86A6-C64A2A3D3E22}"/>
                </a:ext>
              </a:extLst>
            </p:cNvPr>
            <p:cNvSpPr/>
            <p:nvPr/>
          </p:nvSpPr>
          <p:spPr>
            <a:xfrm flipH="1">
              <a:off x="9799361" y="3905816"/>
              <a:ext cx="420529" cy="2509183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E878C63F-D4E3-8491-E8A1-3320E6C74E56}"/>
              </a:ext>
            </a:extLst>
          </p:cNvPr>
          <p:cNvSpPr/>
          <p:nvPr/>
        </p:nvSpPr>
        <p:spPr>
          <a:xfrm>
            <a:off x="3962036" y="3999555"/>
            <a:ext cx="409091" cy="40909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C766994-4769-2169-6358-D1DAB7190637}"/>
              </a:ext>
            </a:extLst>
          </p:cNvPr>
          <p:cNvSpPr/>
          <p:nvPr/>
        </p:nvSpPr>
        <p:spPr>
          <a:xfrm>
            <a:off x="3970401" y="5861784"/>
            <a:ext cx="409091" cy="40909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CFC4DC0-3740-4D37-D98F-2B276B8BF402}"/>
              </a:ext>
            </a:extLst>
          </p:cNvPr>
          <p:cNvSpPr/>
          <p:nvPr/>
        </p:nvSpPr>
        <p:spPr>
          <a:xfrm>
            <a:off x="3267314" y="5271477"/>
            <a:ext cx="409091" cy="40909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8AA326-8DC4-1382-EBDF-EF991D9FB81A}"/>
              </a:ext>
            </a:extLst>
          </p:cNvPr>
          <p:cNvSpPr/>
          <p:nvPr/>
        </p:nvSpPr>
        <p:spPr>
          <a:xfrm>
            <a:off x="4679104" y="5286689"/>
            <a:ext cx="409091" cy="40909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23E2AFF-C7EA-CEAC-9092-6C891EFDEE80}"/>
              </a:ext>
            </a:extLst>
          </p:cNvPr>
          <p:cNvCxnSpPr>
            <a:cxnSpLocks/>
          </p:cNvCxnSpPr>
          <p:nvPr/>
        </p:nvCxnSpPr>
        <p:spPr>
          <a:xfrm flipV="1">
            <a:off x="2588534" y="4221603"/>
            <a:ext cx="263014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52189E6-1EE8-D77C-7724-F7CC6B4C302F}"/>
              </a:ext>
            </a:extLst>
          </p:cNvPr>
          <p:cNvCxnSpPr>
            <a:cxnSpLocks/>
          </p:cNvCxnSpPr>
          <p:nvPr/>
        </p:nvCxnSpPr>
        <p:spPr>
          <a:xfrm flipV="1">
            <a:off x="2563100" y="6083533"/>
            <a:ext cx="263014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06E02D9-6D61-94FE-4D87-98CB750F0A66}"/>
              </a:ext>
            </a:extLst>
          </p:cNvPr>
          <p:cNvCxnSpPr>
            <a:cxnSpLocks/>
          </p:cNvCxnSpPr>
          <p:nvPr/>
        </p:nvCxnSpPr>
        <p:spPr>
          <a:xfrm rot="5400000" flipV="1">
            <a:off x="2280977" y="5186200"/>
            <a:ext cx="2391039" cy="0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20CE534-DD36-040C-8C89-65D1FF664810}"/>
              </a:ext>
            </a:extLst>
          </p:cNvPr>
          <p:cNvCxnSpPr>
            <a:cxnSpLocks/>
          </p:cNvCxnSpPr>
          <p:nvPr/>
        </p:nvCxnSpPr>
        <p:spPr>
          <a:xfrm rot="5400000" flipV="1">
            <a:off x="3700053" y="5153913"/>
            <a:ext cx="2391039" cy="0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5AE57837-C987-2625-EEFB-11250893408C}"/>
              </a:ext>
            </a:extLst>
          </p:cNvPr>
          <p:cNvSpPr/>
          <p:nvPr/>
        </p:nvSpPr>
        <p:spPr>
          <a:xfrm>
            <a:off x="4684609" y="4048257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B2E119C-0C56-D4E7-AA31-35D8CC3097AD}"/>
              </a:ext>
            </a:extLst>
          </p:cNvPr>
          <p:cNvSpPr/>
          <p:nvPr/>
        </p:nvSpPr>
        <p:spPr>
          <a:xfrm>
            <a:off x="3261730" y="4018457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E458E7F-37B9-592A-ED21-57450FC3A2CC}"/>
              </a:ext>
            </a:extLst>
          </p:cNvPr>
          <p:cNvSpPr/>
          <p:nvPr/>
        </p:nvSpPr>
        <p:spPr>
          <a:xfrm>
            <a:off x="3263180" y="5863047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1415338-DFF2-C01B-31FF-D67CC47EBF04}"/>
              </a:ext>
            </a:extLst>
          </p:cNvPr>
          <p:cNvSpPr/>
          <p:nvPr/>
        </p:nvSpPr>
        <p:spPr>
          <a:xfrm>
            <a:off x="4679104" y="5855022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72109C5-8E64-F629-232F-AB60EB0219F1}"/>
              </a:ext>
            </a:extLst>
          </p:cNvPr>
          <p:cNvSpPr/>
          <p:nvPr/>
        </p:nvSpPr>
        <p:spPr>
          <a:xfrm>
            <a:off x="9588062" y="5873902"/>
            <a:ext cx="432000" cy="432000"/>
          </a:xfrm>
          <a:prstGeom prst="ellipse">
            <a:avLst/>
          </a:prstGeom>
          <a:noFill/>
          <a:ln w="76200">
            <a:solidFill>
              <a:srgbClr val="3D0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F7E6082-24DB-8D21-1C47-4C290E8201D1}"/>
                  </a:ext>
                </a:extLst>
              </p:cNvPr>
              <p:cNvSpPr txBox="1"/>
              <p:nvPr/>
            </p:nvSpPr>
            <p:spPr>
              <a:xfrm>
                <a:off x="9605182" y="5814643"/>
                <a:ext cx="397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F7E6082-24DB-8D21-1C47-4C290E82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182" y="5814643"/>
                <a:ext cx="397760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4">
                <a:extLst>
                  <a:ext uri="{FF2B5EF4-FFF2-40B4-BE49-F238E27FC236}">
                    <a16:creationId xmlns:a16="http://schemas.microsoft.com/office/drawing/2014/main" id="{745E5C43-EE7C-3051-E435-D42C795FD2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838" y="640049"/>
                <a:ext cx="2163193" cy="74769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sz="2600" b="1" dirty="0">
                    <a:solidFill>
                      <a:srgbClr val="002060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IN" sz="2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IN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Content Placeholder 4">
                <a:extLst>
                  <a:ext uri="{FF2B5EF4-FFF2-40B4-BE49-F238E27FC236}">
                    <a16:creationId xmlns:a16="http://schemas.microsoft.com/office/drawing/2014/main" id="{745E5C43-EE7C-3051-E435-D42C795FD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38" y="640049"/>
                <a:ext cx="2163193" cy="747695"/>
              </a:xfrm>
              <a:prstGeom prst="rect">
                <a:avLst/>
              </a:prstGeom>
              <a:blipFill>
                <a:blip r:embed="rId49"/>
                <a:stretch>
                  <a:fillRect l="-4507" b="-813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11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8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3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6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56" grpId="0" animBg="1"/>
      <p:bldP spid="56" grpId="1" animBg="1"/>
      <p:bldP spid="57" grpId="0" animBg="1"/>
      <p:bldP spid="57" grpId="1" animBg="1"/>
      <p:bldP spid="59" grpId="0" animBg="1"/>
      <p:bldP spid="59" grpId="1" animBg="1"/>
      <p:bldP spid="60" grpId="0" animBg="1"/>
      <p:bldP spid="60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9" grpId="0" animBg="1"/>
      <p:bldP spid="70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A244C1-0F71-4E7A-39F3-405AAFED19C0}"/>
              </a:ext>
            </a:extLst>
          </p:cNvPr>
          <p:cNvSpPr/>
          <p:nvPr/>
        </p:nvSpPr>
        <p:spPr>
          <a:xfrm>
            <a:off x="116962" y="775097"/>
            <a:ext cx="11502951" cy="25455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A93F979-0A9A-7BC1-982C-1C4BBC0E3A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Method:7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A93F979-0A9A-7BC1-982C-1C4BBC0E3A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A6DF3E3-5128-56B8-615D-342D11A6E4B8}"/>
              </a:ext>
            </a:extLst>
          </p:cNvPr>
          <p:cNvGrpSpPr/>
          <p:nvPr/>
        </p:nvGrpSpPr>
        <p:grpSpPr>
          <a:xfrm>
            <a:off x="850108" y="3281208"/>
            <a:ext cx="4458042" cy="3108394"/>
            <a:chOff x="850108" y="3281208"/>
            <a:chExt cx="4458042" cy="3108394"/>
          </a:xfrm>
        </p:grpSpPr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C2226A35-EEB8-EA72-0B6C-D75453D4E38A}"/>
                </a:ext>
              </a:extLst>
            </p:cNvPr>
            <p:cNvSpPr/>
            <p:nvPr/>
          </p:nvSpPr>
          <p:spPr>
            <a:xfrm>
              <a:off x="2374608" y="3880420"/>
              <a:ext cx="420529" cy="2509182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E77EFE3-4198-6BD2-1312-EF1D56CF9955}"/>
                    </a:ext>
                  </a:extLst>
                </p:cNvPr>
                <p:cNvSpPr txBox="1"/>
                <p:nvPr/>
              </p:nvSpPr>
              <p:spPr>
                <a:xfrm>
                  <a:off x="1741275" y="3848750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E77EFE3-4198-6BD2-1312-EF1D56CF9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1275" y="3848750"/>
                  <a:ext cx="54937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C038A4-4DB6-D88F-1048-F263A30B009C}"/>
                    </a:ext>
                  </a:extLst>
                </p:cNvPr>
                <p:cNvSpPr txBox="1"/>
                <p:nvPr/>
              </p:nvSpPr>
              <p:spPr>
                <a:xfrm>
                  <a:off x="1731654" y="4504293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C038A4-4DB6-D88F-1048-F263A30B0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654" y="4504293"/>
                  <a:ext cx="54937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2841131-24A1-E783-9EF5-F51463F38389}"/>
                    </a:ext>
                  </a:extLst>
                </p:cNvPr>
                <p:cNvSpPr txBox="1"/>
                <p:nvPr/>
              </p:nvSpPr>
              <p:spPr>
                <a:xfrm>
                  <a:off x="1731656" y="5125974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2841131-24A1-E783-9EF5-F51463F383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656" y="5125974"/>
                  <a:ext cx="549377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432A28-7E24-DC58-BFEF-46BD4F83632B}"/>
                    </a:ext>
                  </a:extLst>
                </p:cNvPr>
                <p:cNvSpPr txBox="1"/>
                <p:nvPr/>
              </p:nvSpPr>
              <p:spPr>
                <a:xfrm>
                  <a:off x="2526739" y="3306607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432A28-7E24-DC58-BFEF-46BD4F836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739" y="3306607"/>
                  <a:ext cx="54937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481EB3-244A-C818-2DD4-790BAA66B7B1}"/>
                    </a:ext>
                  </a:extLst>
                </p:cNvPr>
                <p:cNvSpPr txBox="1"/>
                <p:nvPr/>
              </p:nvSpPr>
              <p:spPr>
                <a:xfrm>
                  <a:off x="3189132" y="3281208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481EB3-244A-C818-2DD4-790BAA66B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9132" y="3281208"/>
                  <a:ext cx="549377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B90073-1582-7559-8560-79B5137FF908}"/>
                    </a:ext>
                  </a:extLst>
                </p:cNvPr>
                <p:cNvSpPr txBox="1"/>
                <p:nvPr/>
              </p:nvSpPr>
              <p:spPr>
                <a:xfrm>
                  <a:off x="3919645" y="3298665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B90073-1582-7559-8560-79B5137FF9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9645" y="3298665"/>
                  <a:ext cx="549377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7C3A2A0-2B38-000C-5A32-6CEB00AA3C14}"/>
                    </a:ext>
                  </a:extLst>
                </p:cNvPr>
                <p:cNvSpPr txBox="1"/>
                <p:nvPr/>
              </p:nvSpPr>
              <p:spPr>
                <a:xfrm>
                  <a:off x="4643866" y="3316820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7C3A2A0-2B38-000C-5A32-6CEB00AA3C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3866" y="3316820"/>
                  <a:ext cx="549377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5897D6-9A22-1AAD-3165-57D07B7F111E}"/>
                    </a:ext>
                  </a:extLst>
                </p:cNvPr>
                <p:cNvSpPr txBox="1"/>
                <p:nvPr/>
              </p:nvSpPr>
              <p:spPr>
                <a:xfrm>
                  <a:off x="1739202" y="5747655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5897D6-9A22-1AAD-3165-57D07B7F11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9202" y="5747655"/>
                  <a:ext cx="549377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FF9358-F2FB-B8F1-9001-2976B2F1934D}"/>
                    </a:ext>
                  </a:extLst>
                </p:cNvPr>
                <p:cNvSpPr txBox="1"/>
                <p:nvPr/>
              </p:nvSpPr>
              <p:spPr>
                <a:xfrm>
                  <a:off x="2608138" y="3942491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FF9358-F2FB-B8F1-9001-2976B2F19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8138" y="3942491"/>
                  <a:ext cx="386579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6AB9305-5DEA-0CCF-7A50-1E6A229FEC09}"/>
                    </a:ext>
                  </a:extLst>
                </p:cNvPr>
                <p:cNvSpPr txBox="1"/>
                <p:nvPr/>
              </p:nvSpPr>
              <p:spPr>
                <a:xfrm>
                  <a:off x="3276823" y="4592568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6AB9305-5DEA-0CCF-7A50-1E6A229FE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823" y="4592568"/>
                  <a:ext cx="386579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B611989-ED8F-23D8-3715-B16FAFF83395}"/>
                    </a:ext>
                  </a:extLst>
                </p:cNvPr>
                <p:cNvSpPr txBox="1"/>
                <p:nvPr/>
              </p:nvSpPr>
              <p:spPr>
                <a:xfrm>
                  <a:off x="3986451" y="5222364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B611989-ED8F-23D8-3715-B16FAFF83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451" y="5222364"/>
                  <a:ext cx="386579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1EB1941-3EAA-CC52-DB1D-A92BA327FFF3}"/>
                    </a:ext>
                  </a:extLst>
                </p:cNvPr>
                <p:cNvSpPr txBox="1"/>
                <p:nvPr/>
              </p:nvSpPr>
              <p:spPr>
                <a:xfrm>
                  <a:off x="4696081" y="5802893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1EB1941-3EAA-CC52-DB1D-A92BA327FF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081" y="5802893"/>
                  <a:ext cx="386579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A46C81E-A09B-CC7F-F69F-CB985D0296C4}"/>
                    </a:ext>
                  </a:extLst>
                </p:cNvPr>
                <p:cNvSpPr txBox="1"/>
                <p:nvPr/>
              </p:nvSpPr>
              <p:spPr>
                <a:xfrm>
                  <a:off x="4696081" y="4600733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A46C81E-A09B-CC7F-F69F-CB985D029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081" y="4600733"/>
                  <a:ext cx="386579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D23028B-E2A3-2B5B-4C3A-DD01FAA2B7C6}"/>
                    </a:ext>
                  </a:extLst>
                </p:cNvPr>
                <p:cNvSpPr txBox="1"/>
                <p:nvPr/>
              </p:nvSpPr>
              <p:spPr>
                <a:xfrm>
                  <a:off x="3276823" y="5802893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D23028B-E2A3-2B5B-4C3A-DD01FAA2B7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823" y="5802893"/>
                  <a:ext cx="386579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7AA861A-D5D9-F7D3-3A65-404DFC69A8A8}"/>
                    </a:ext>
                  </a:extLst>
                </p:cNvPr>
                <p:cNvSpPr txBox="1"/>
                <p:nvPr/>
              </p:nvSpPr>
              <p:spPr>
                <a:xfrm>
                  <a:off x="3259848" y="3951082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7AA861A-D5D9-F7D3-3A65-404DFC69A8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9848" y="3951082"/>
                  <a:ext cx="420528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63BA57-D7F3-55F6-C70C-CC2531A4AAA3}"/>
                    </a:ext>
                  </a:extLst>
                </p:cNvPr>
                <p:cNvSpPr txBox="1"/>
                <p:nvPr/>
              </p:nvSpPr>
              <p:spPr>
                <a:xfrm>
                  <a:off x="3969477" y="3947448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63BA57-D7F3-55F6-C70C-CC2531A4A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477" y="3947448"/>
                  <a:ext cx="420528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DB7C77F-E1B7-8C83-5147-DB22DF78AAB7}"/>
                    </a:ext>
                  </a:extLst>
                </p:cNvPr>
                <p:cNvSpPr txBox="1"/>
                <p:nvPr/>
              </p:nvSpPr>
              <p:spPr>
                <a:xfrm>
                  <a:off x="4696081" y="3985267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DB7C77F-E1B7-8C83-5147-DB22DF78A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081" y="3985267"/>
                  <a:ext cx="420528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5BEAD0-D287-B3D2-A9AE-9227B773C30E}"/>
                    </a:ext>
                  </a:extLst>
                </p:cNvPr>
                <p:cNvSpPr txBox="1"/>
                <p:nvPr/>
              </p:nvSpPr>
              <p:spPr>
                <a:xfrm>
                  <a:off x="2591163" y="4577410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5BEAD0-D287-B3D2-A9AE-9227B773C3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1163" y="4577410"/>
                  <a:ext cx="420528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CF5A60F-7452-BE75-925D-60CEA1866F13}"/>
                    </a:ext>
                  </a:extLst>
                </p:cNvPr>
                <p:cNvSpPr txBox="1"/>
                <p:nvPr/>
              </p:nvSpPr>
              <p:spPr>
                <a:xfrm>
                  <a:off x="2588534" y="5195635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CF5A60F-7452-BE75-925D-60CEA1866F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534" y="5195635"/>
                  <a:ext cx="420528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B6F5C97-63D2-E8F3-F3DD-924FCBB0D40D}"/>
                    </a:ext>
                  </a:extLst>
                </p:cNvPr>
                <p:cNvSpPr txBox="1"/>
                <p:nvPr/>
              </p:nvSpPr>
              <p:spPr>
                <a:xfrm>
                  <a:off x="3259848" y="5212376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B6F5C97-63D2-E8F3-F3DD-924FCBB0D4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9848" y="5212376"/>
                  <a:ext cx="420528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3586143-68BB-D2CA-81E1-651B873ED0D5}"/>
                    </a:ext>
                  </a:extLst>
                </p:cNvPr>
                <p:cNvSpPr txBox="1"/>
                <p:nvPr/>
              </p:nvSpPr>
              <p:spPr>
                <a:xfrm>
                  <a:off x="3969477" y="4599822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3586143-68BB-D2CA-81E1-651B873ED0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477" y="4599822"/>
                  <a:ext cx="420528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FF03389-5199-C49F-8AED-5A7D4157FD71}"/>
                    </a:ext>
                  </a:extLst>
                </p:cNvPr>
                <p:cNvSpPr txBox="1"/>
                <p:nvPr/>
              </p:nvSpPr>
              <p:spPr>
                <a:xfrm>
                  <a:off x="4682703" y="5225240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FF03389-5199-C49F-8AED-5A7D4157F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2703" y="5225240"/>
                  <a:ext cx="420528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B5ECF94-EABF-761D-6D85-DF6856B074CA}"/>
                    </a:ext>
                  </a:extLst>
                </p:cNvPr>
                <p:cNvSpPr txBox="1"/>
                <p:nvPr/>
              </p:nvSpPr>
              <p:spPr>
                <a:xfrm>
                  <a:off x="2591163" y="5802893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B5ECF94-EABF-761D-6D85-DF6856B074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1163" y="5802893"/>
                  <a:ext cx="420528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EAE27E5-BBB8-D055-E100-2A8D8F839C4E}"/>
                    </a:ext>
                  </a:extLst>
                </p:cNvPr>
                <p:cNvSpPr txBox="1"/>
                <p:nvPr/>
              </p:nvSpPr>
              <p:spPr>
                <a:xfrm>
                  <a:off x="3969477" y="5802893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EAE27E5-BBB8-D055-E100-2A8D8F839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477" y="5802893"/>
                  <a:ext cx="420528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FCF1E096-0881-C068-CABD-75E1944FF702}"/>
                </a:ext>
              </a:extLst>
            </p:cNvPr>
            <p:cNvSpPr/>
            <p:nvPr/>
          </p:nvSpPr>
          <p:spPr>
            <a:xfrm flipH="1">
              <a:off x="4887621" y="3880417"/>
              <a:ext cx="420529" cy="2509183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9E2EE3-9AEF-51B5-8BB2-479BDFDC5407}"/>
                    </a:ext>
                  </a:extLst>
                </p:cNvPr>
                <p:cNvSpPr txBox="1"/>
                <p:nvPr/>
              </p:nvSpPr>
              <p:spPr>
                <a:xfrm>
                  <a:off x="850108" y="4873398"/>
                  <a:ext cx="9930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P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lang="en-IN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D9E2EE3-9AEF-51B5-8BB2-479BDFDC5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108" y="4873398"/>
                  <a:ext cx="993079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44228E97-77B7-1F70-01AC-74616E384D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8" y="1209058"/>
                <a:ext cx="4335319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Keep all </a:t>
                </a:r>
                <a14:m>
                  <m:oMath xmlns:m="http://schemas.openxmlformats.org/officeDocument/2006/math">
                    <m:r>
                      <a:rPr lang="en-I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’s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44228E97-77B7-1F70-01AC-74616E384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8" y="1209058"/>
                <a:ext cx="4335319" cy="523220"/>
              </a:xfrm>
              <a:prstGeom prst="rect">
                <a:avLst/>
              </a:prstGeom>
              <a:blipFill>
                <a:blip r:embed="rId28"/>
                <a:stretch>
                  <a:fillRect b="-2790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6EB32075-CAF2-3CFC-A78A-4A5F94F9ED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8" y="1671066"/>
                <a:ext cx="10037929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The location of non – zero entry in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IN" sz="2400" b="1" i="0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b="1" dirty="0">
                    <a:solidFill>
                      <a:srgbClr val="002060"/>
                    </a:solidFill>
                  </a:rPr>
                  <a:t> column</a:t>
                </a:r>
                <a:r>
                  <a:rPr lang="en-IN" sz="2400" dirty="0">
                    <a:solidFill>
                      <a:srgbClr val="002060"/>
                    </a:solidFill>
                  </a:rPr>
                  <a:t> is at row </a:t>
                </a:r>
                <a14:m>
                  <m:oMath xmlns:m="http://schemas.openxmlformats.org/officeDocument/2006/math">
                    <m:r>
                      <a:rPr lang="en-IN" sz="24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400" b="1" baseline="300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𝐬𝐭</m:t>
                    </m:r>
                    <m:r>
                      <a:rPr lang="en-IN" sz="24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IN" sz="24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sz="2400" b="1" baseline="300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𝐫𝐝</m:t>
                    </m:r>
                    <m:r>
                      <a:rPr lang="en-IN" sz="24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IN" sz="24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IN" sz="2400" b="1" baseline="300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6EB32075-CAF2-3CFC-A78A-4A5F94F9E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8" y="1671066"/>
                <a:ext cx="10037929" cy="523220"/>
              </a:xfrm>
              <a:prstGeom prst="rect">
                <a:avLst/>
              </a:prstGeom>
              <a:blipFill>
                <a:blip r:embed="rId29"/>
                <a:stretch>
                  <a:fillRect b="-2790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625E4574-46A4-7076-EA75-F60294382C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799" y="2165306"/>
                <a:ext cx="10902990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The location of non – zero entry in 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sz="2400" b="1" i="0" baseline="30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IN" sz="2400" b="1" i="0" baseline="30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r>
                  <a:rPr lang="en-IN" sz="2400" b="1" baseline="30000" dirty="0">
                    <a:solidFill>
                      <a:srgbClr val="002060"/>
                    </a:solidFill>
                  </a:rPr>
                  <a:t>  </a:t>
                </a:r>
                <a:r>
                  <a:rPr lang="en-IN" sz="2400" b="1" dirty="0">
                    <a:solidFill>
                      <a:srgbClr val="002060"/>
                    </a:solidFill>
                  </a:rPr>
                  <a:t>row</a:t>
                </a:r>
                <a:r>
                  <a:rPr lang="en-IN" sz="2400" dirty="0">
                    <a:solidFill>
                      <a:srgbClr val="002060"/>
                    </a:solidFill>
                  </a:rPr>
                  <a:t> is at column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400" b="1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𝐧𝐝</m:t>
                        </m:r>
                      </m:sup>
                    </m:sSup>
                    <m:r>
                      <a:rPr lang="en-IN" sz="24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sz="24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  <m:sup>
                        <m:r>
                          <a:rPr lang="en-IN" sz="2400" b="1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𝐫𝐝</m:t>
                        </m:r>
                      </m:sup>
                    </m:sSup>
                  </m:oMath>
                </a14:m>
                <a:r>
                  <a:rPr lang="en-IN" sz="2400" b="1" dirty="0">
                    <a:solidFill>
                      <a:srgbClr val="7030A0"/>
                    </a:solidFill>
                    <a:latin typeface="+mj-lt"/>
                  </a:rPr>
                  <a:t> </a:t>
                </a:r>
                <a:r>
                  <a:rPr lang="en-IN" sz="2400" b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400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IN" sz="2400" b="1" i="0" baseline="3000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𝐭𝐡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625E4574-46A4-7076-EA75-F60294382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99" y="2165306"/>
                <a:ext cx="10902990" cy="523220"/>
              </a:xfrm>
              <a:prstGeom prst="rect">
                <a:avLst/>
              </a:prstGeom>
              <a:blipFill>
                <a:blip r:embed="rId30"/>
                <a:stretch>
                  <a:fillRect b="-2907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4">
                <a:extLst>
                  <a:ext uri="{FF2B5EF4-FFF2-40B4-BE49-F238E27FC236}">
                    <a16:creationId xmlns:a16="http://schemas.microsoft.com/office/drawing/2014/main" id="{CCDCB7EC-CC62-6787-75EE-C0647F58BD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6800" y="2671047"/>
                <a:ext cx="12192000" cy="5232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400" dirty="0">
                    <a:solidFill>
                      <a:srgbClr val="002060"/>
                    </a:solidFill>
                  </a:rPr>
                  <a:t>Make entry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in the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IN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IN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IN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I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I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IN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I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I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IN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, if not.</a:t>
                </a:r>
              </a:p>
            </p:txBody>
          </p:sp>
        </mc:Choice>
        <mc:Fallback xmlns="">
          <p:sp>
            <p:nvSpPr>
              <p:cNvPr id="36" name="Content Placeholder 4">
                <a:extLst>
                  <a:ext uri="{FF2B5EF4-FFF2-40B4-BE49-F238E27FC236}">
                    <a16:creationId xmlns:a16="http://schemas.microsoft.com/office/drawing/2014/main" id="{CCDCB7EC-CC62-6787-75EE-C0647F58B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800" y="2671047"/>
                <a:ext cx="12192000" cy="523220"/>
              </a:xfrm>
              <a:prstGeom prst="rect">
                <a:avLst/>
              </a:prstGeom>
              <a:blipFill>
                <a:blip r:embed="rId31"/>
                <a:stretch>
                  <a:fillRect b="-2790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76765D45-D1EC-626D-E5EF-E6FE05BBF867}"/>
              </a:ext>
            </a:extLst>
          </p:cNvPr>
          <p:cNvGrpSpPr/>
          <p:nvPr/>
        </p:nvGrpSpPr>
        <p:grpSpPr>
          <a:xfrm>
            <a:off x="5390037" y="3306607"/>
            <a:ext cx="4829853" cy="3108394"/>
            <a:chOff x="5390037" y="3306607"/>
            <a:chExt cx="4829853" cy="3108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310D449-85F9-DD74-1EE1-2FA667FC291A}"/>
                    </a:ext>
                  </a:extLst>
                </p:cNvPr>
                <p:cNvSpPr txBox="1"/>
                <p:nvPr/>
              </p:nvSpPr>
              <p:spPr>
                <a:xfrm>
                  <a:off x="7438479" y="3332006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310D449-85F9-DD74-1EE1-2FA667FC2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479" y="3332006"/>
                  <a:ext cx="549377" cy="52322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DCE2DA7-5E70-B2EE-6A12-E99A7DF94A9D}"/>
                    </a:ext>
                  </a:extLst>
                </p:cNvPr>
                <p:cNvSpPr txBox="1"/>
                <p:nvPr/>
              </p:nvSpPr>
              <p:spPr>
                <a:xfrm>
                  <a:off x="8100872" y="3306607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DCE2DA7-5E70-B2EE-6A12-E99A7DF94A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872" y="3306607"/>
                  <a:ext cx="549377" cy="52322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BC2E138-13DA-5108-3A46-FF91ACBD0A96}"/>
                    </a:ext>
                  </a:extLst>
                </p:cNvPr>
                <p:cNvSpPr txBox="1"/>
                <p:nvPr/>
              </p:nvSpPr>
              <p:spPr>
                <a:xfrm>
                  <a:off x="8831385" y="3324064"/>
                  <a:ext cx="54937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BC2E138-13DA-5108-3A46-FF91ACBD0A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1385" y="3324064"/>
                  <a:ext cx="549377" cy="52322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2FE7F52-44CF-DF0C-4138-32AEBA6DDCFF}"/>
                </a:ext>
              </a:extLst>
            </p:cNvPr>
            <p:cNvGrpSpPr/>
            <p:nvPr/>
          </p:nvGrpSpPr>
          <p:grpSpPr>
            <a:xfrm>
              <a:off x="5390037" y="3342219"/>
              <a:ext cx="4829853" cy="3072782"/>
              <a:chOff x="5390037" y="3342219"/>
              <a:chExt cx="4829853" cy="30727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83E3A4B-65F7-58E3-17D6-A580F41454D5}"/>
                      </a:ext>
                    </a:extLst>
                  </p:cNvPr>
                  <p:cNvSpPr txBox="1"/>
                  <p:nvPr/>
                </p:nvSpPr>
                <p:spPr>
                  <a:xfrm>
                    <a:off x="5390037" y="4902001"/>
                    <a:ext cx="1289143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IN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83E3A4B-65F7-58E3-17D6-A580F41454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0037" y="4902001"/>
                    <a:ext cx="1289143" cy="523220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Left Bracket 38">
                <a:extLst>
                  <a:ext uri="{FF2B5EF4-FFF2-40B4-BE49-F238E27FC236}">
                    <a16:creationId xmlns:a16="http://schemas.microsoft.com/office/drawing/2014/main" id="{29E5F142-4449-7368-EF0C-361FB62BE4E9}"/>
                  </a:ext>
                </a:extLst>
              </p:cNvPr>
              <p:cNvSpPr/>
              <p:nvPr/>
            </p:nvSpPr>
            <p:spPr>
              <a:xfrm>
                <a:off x="7286348" y="3905819"/>
                <a:ext cx="420529" cy="2509182"/>
              </a:xfrm>
              <a:prstGeom prst="leftBracket">
                <a:avLst>
                  <a:gd name="adj" fmla="val 0"/>
                </a:avLst>
              </a:prstGeom>
              <a:noFill/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5159D0F-A909-7DC4-F3D2-4F2A072DBE8B}"/>
                      </a:ext>
                    </a:extLst>
                  </p:cNvPr>
                  <p:cNvSpPr txBox="1"/>
                  <p:nvPr/>
                </p:nvSpPr>
                <p:spPr>
                  <a:xfrm>
                    <a:off x="6653015" y="3874149"/>
                    <a:ext cx="549377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5159D0F-A909-7DC4-F3D2-4F2A072DBE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3015" y="3874149"/>
                    <a:ext cx="549377" cy="523220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AEC7D21-5A7B-A91F-45E5-B9A0F5F0B683}"/>
                      </a:ext>
                    </a:extLst>
                  </p:cNvPr>
                  <p:cNvSpPr txBox="1"/>
                  <p:nvPr/>
                </p:nvSpPr>
                <p:spPr>
                  <a:xfrm>
                    <a:off x="6643394" y="4529692"/>
                    <a:ext cx="549377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AEC7D21-5A7B-A91F-45E5-B9A0F5F0B6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3394" y="4529692"/>
                    <a:ext cx="549377" cy="523220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89AF903-AEF1-8174-B6D2-95A03F8A57D9}"/>
                      </a:ext>
                    </a:extLst>
                  </p:cNvPr>
                  <p:cNvSpPr txBox="1"/>
                  <p:nvPr/>
                </p:nvSpPr>
                <p:spPr>
                  <a:xfrm>
                    <a:off x="6643396" y="5151373"/>
                    <a:ext cx="549377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89AF903-AEF1-8174-B6D2-95A03F8A57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3396" y="5151373"/>
                    <a:ext cx="549377" cy="523220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B484E74-9613-43A4-959A-954BD5B174E0}"/>
                      </a:ext>
                    </a:extLst>
                  </p:cNvPr>
                  <p:cNvSpPr txBox="1"/>
                  <p:nvPr/>
                </p:nvSpPr>
                <p:spPr>
                  <a:xfrm>
                    <a:off x="9555606" y="3342219"/>
                    <a:ext cx="549377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B484E74-9613-43A4-959A-954BD5B174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5606" y="3342219"/>
                    <a:ext cx="549377" cy="52322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C6D10C9-829D-3206-90F6-40876F021F86}"/>
                      </a:ext>
                    </a:extLst>
                  </p:cNvPr>
                  <p:cNvSpPr txBox="1"/>
                  <p:nvPr/>
                </p:nvSpPr>
                <p:spPr>
                  <a:xfrm>
                    <a:off x="6650942" y="5773054"/>
                    <a:ext cx="549377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C6D10C9-829D-3206-90F6-40876F021F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0942" y="5773054"/>
                    <a:ext cx="549377" cy="523220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5E1948E-2274-7A65-66AA-C74EA4FFDFBF}"/>
                      </a:ext>
                    </a:extLst>
                  </p:cNvPr>
                  <p:cNvSpPr txBox="1"/>
                  <p:nvPr/>
                </p:nvSpPr>
                <p:spPr>
                  <a:xfrm>
                    <a:off x="8188563" y="5828292"/>
                    <a:ext cx="386579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5E1948E-2274-7A65-66AA-C74EA4FFDF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88563" y="5828292"/>
                    <a:ext cx="386579" cy="523220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31EEC963-63D6-9B20-638B-993E0586568F}"/>
                      </a:ext>
                    </a:extLst>
                  </p:cNvPr>
                  <p:cNvSpPr txBox="1"/>
                  <p:nvPr/>
                </p:nvSpPr>
                <p:spPr>
                  <a:xfrm>
                    <a:off x="8171588" y="3976481"/>
                    <a:ext cx="420528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31EEC963-63D6-9B20-638B-993E058656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1588" y="3976481"/>
                    <a:ext cx="420528" cy="523220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F8F713B3-77A5-2643-BF25-D09ED31A8FF4}"/>
                      </a:ext>
                    </a:extLst>
                  </p:cNvPr>
                  <p:cNvSpPr txBox="1"/>
                  <p:nvPr/>
                </p:nvSpPr>
                <p:spPr>
                  <a:xfrm>
                    <a:off x="8881217" y="3972847"/>
                    <a:ext cx="420528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F8F713B3-77A5-2643-BF25-D09ED31A8F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1217" y="3972847"/>
                    <a:ext cx="420528" cy="523220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A193ED2-A704-2DDB-0558-A00E5846912E}"/>
                      </a:ext>
                    </a:extLst>
                  </p:cNvPr>
                  <p:cNvSpPr txBox="1"/>
                  <p:nvPr/>
                </p:nvSpPr>
                <p:spPr>
                  <a:xfrm>
                    <a:off x="9607821" y="4010666"/>
                    <a:ext cx="420528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A193ED2-A704-2DDB-0558-A00E584691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07821" y="4010666"/>
                    <a:ext cx="420528" cy="523220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5563085-1E85-5E60-560F-179B36D80245}"/>
                      </a:ext>
                    </a:extLst>
                  </p:cNvPr>
                  <p:cNvSpPr txBox="1"/>
                  <p:nvPr/>
                </p:nvSpPr>
                <p:spPr>
                  <a:xfrm>
                    <a:off x="8171588" y="5237775"/>
                    <a:ext cx="420528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5563085-1E85-5E60-560F-179B36D802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1588" y="5237775"/>
                    <a:ext cx="420528" cy="523220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C7F9B45B-6EFD-FBE6-B8EF-E17286EB3A49}"/>
                      </a:ext>
                    </a:extLst>
                  </p:cNvPr>
                  <p:cNvSpPr txBox="1"/>
                  <p:nvPr/>
                </p:nvSpPr>
                <p:spPr>
                  <a:xfrm>
                    <a:off x="9594443" y="5250639"/>
                    <a:ext cx="420528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C7F9B45B-6EFD-FBE6-B8EF-E17286EB3A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94443" y="5250639"/>
                    <a:ext cx="420528" cy="523220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A9836242-5FB9-2AAC-378D-40CE89655339}"/>
                      </a:ext>
                    </a:extLst>
                  </p:cNvPr>
                  <p:cNvSpPr txBox="1"/>
                  <p:nvPr/>
                </p:nvSpPr>
                <p:spPr>
                  <a:xfrm>
                    <a:off x="8881217" y="5828292"/>
                    <a:ext cx="420528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A9836242-5FB9-2AAC-378D-40CE896553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1217" y="5828292"/>
                    <a:ext cx="420528" cy="523220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" name="Left Bracket 54">
                <a:extLst>
                  <a:ext uri="{FF2B5EF4-FFF2-40B4-BE49-F238E27FC236}">
                    <a16:creationId xmlns:a16="http://schemas.microsoft.com/office/drawing/2014/main" id="{C201E254-3DFF-9053-54BC-28FC1F1077DA}"/>
                  </a:ext>
                </a:extLst>
              </p:cNvPr>
              <p:cNvSpPr/>
              <p:nvPr/>
            </p:nvSpPr>
            <p:spPr>
              <a:xfrm flipH="1">
                <a:off x="9799361" y="3905816"/>
                <a:ext cx="420529" cy="2509183"/>
              </a:xfrm>
              <a:prstGeom prst="leftBracket">
                <a:avLst>
                  <a:gd name="adj" fmla="val 0"/>
                </a:avLst>
              </a:prstGeom>
              <a:noFill/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6614F42-FCF6-D1F1-6B40-B72F00E55F22}"/>
                      </a:ext>
                    </a:extLst>
                  </p:cNvPr>
                  <p:cNvSpPr txBox="1"/>
                  <p:nvPr/>
                </p:nvSpPr>
                <p:spPr>
                  <a:xfrm>
                    <a:off x="9594443" y="5828292"/>
                    <a:ext cx="420528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6614F42-FCF6-D1F1-6B40-B72F00E55F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94443" y="5828292"/>
                    <a:ext cx="420528" cy="523220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7DF94130-C156-2358-8BE6-57A4A3185957}"/>
              </a:ext>
            </a:extLst>
          </p:cNvPr>
          <p:cNvSpPr/>
          <p:nvPr/>
        </p:nvSpPr>
        <p:spPr>
          <a:xfrm>
            <a:off x="4694821" y="4042331"/>
            <a:ext cx="409091" cy="40909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154FFA-8C19-9EE8-C5DF-50388F920D85}"/>
              </a:ext>
            </a:extLst>
          </p:cNvPr>
          <p:cNvSpPr/>
          <p:nvPr/>
        </p:nvSpPr>
        <p:spPr>
          <a:xfrm>
            <a:off x="4687164" y="5279428"/>
            <a:ext cx="409091" cy="40909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720857-67BE-7B24-4A78-44C73EDB3FF2}"/>
              </a:ext>
            </a:extLst>
          </p:cNvPr>
          <p:cNvSpPr/>
          <p:nvPr/>
        </p:nvSpPr>
        <p:spPr>
          <a:xfrm>
            <a:off x="4679213" y="5864484"/>
            <a:ext cx="409091" cy="40909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A8A0392-06EB-692C-38CA-B7E1850EB470}"/>
              </a:ext>
            </a:extLst>
          </p:cNvPr>
          <p:cNvSpPr/>
          <p:nvPr/>
        </p:nvSpPr>
        <p:spPr>
          <a:xfrm>
            <a:off x="3267793" y="5859957"/>
            <a:ext cx="409091" cy="40909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00DF19B-7A45-53D2-E649-6FD4DA7E665E}"/>
              </a:ext>
            </a:extLst>
          </p:cNvPr>
          <p:cNvSpPr/>
          <p:nvPr/>
        </p:nvSpPr>
        <p:spPr>
          <a:xfrm>
            <a:off x="3967504" y="5859957"/>
            <a:ext cx="409091" cy="40909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E03FB7-1535-6474-BF2E-3DC56365FD4D}"/>
              </a:ext>
            </a:extLst>
          </p:cNvPr>
          <p:cNvSpPr/>
          <p:nvPr/>
        </p:nvSpPr>
        <p:spPr>
          <a:xfrm>
            <a:off x="4651922" y="5838644"/>
            <a:ext cx="468000" cy="4680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21FA756-D6DE-08A4-01E7-FBDE294C5B68}"/>
              </a:ext>
            </a:extLst>
          </p:cNvPr>
          <p:cNvCxnSpPr>
            <a:cxnSpLocks/>
          </p:cNvCxnSpPr>
          <p:nvPr/>
        </p:nvCxnSpPr>
        <p:spPr>
          <a:xfrm flipV="1">
            <a:off x="2588534" y="4221603"/>
            <a:ext cx="263014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3A77F9F-C16A-3AE7-B3EB-0729A294D151}"/>
              </a:ext>
            </a:extLst>
          </p:cNvPr>
          <p:cNvCxnSpPr>
            <a:cxnSpLocks/>
          </p:cNvCxnSpPr>
          <p:nvPr/>
        </p:nvCxnSpPr>
        <p:spPr>
          <a:xfrm flipV="1">
            <a:off x="2588534" y="5479236"/>
            <a:ext cx="263014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3506A8-32AF-BC4D-8D02-F00BAE0DBDFA}"/>
              </a:ext>
            </a:extLst>
          </p:cNvPr>
          <p:cNvCxnSpPr>
            <a:cxnSpLocks/>
          </p:cNvCxnSpPr>
          <p:nvPr/>
        </p:nvCxnSpPr>
        <p:spPr>
          <a:xfrm flipV="1">
            <a:off x="2600187" y="6076913"/>
            <a:ext cx="263014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ED30EED-9488-BD0F-A1CF-A64A3B805564}"/>
              </a:ext>
            </a:extLst>
          </p:cNvPr>
          <p:cNvCxnSpPr>
            <a:cxnSpLocks/>
          </p:cNvCxnSpPr>
          <p:nvPr/>
        </p:nvCxnSpPr>
        <p:spPr>
          <a:xfrm rot="5400000" flipV="1">
            <a:off x="2273026" y="5186934"/>
            <a:ext cx="2391039" cy="0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0D0028E-E6B9-915A-B282-6544AF7540E6}"/>
              </a:ext>
            </a:extLst>
          </p:cNvPr>
          <p:cNvCxnSpPr>
            <a:cxnSpLocks/>
          </p:cNvCxnSpPr>
          <p:nvPr/>
        </p:nvCxnSpPr>
        <p:spPr>
          <a:xfrm rot="5400000" flipV="1">
            <a:off x="2989970" y="5176318"/>
            <a:ext cx="2391039" cy="0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C81CF8C-260A-BD99-10BA-3F56BD3A04E0}"/>
              </a:ext>
            </a:extLst>
          </p:cNvPr>
          <p:cNvCxnSpPr>
            <a:cxnSpLocks/>
          </p:cNvCxnSpPr>
          <p:nvPr/>
        </p:nvCxnSpPr>
        <p:spPr>
          <a:xfrm rot="5400000" flipV="1">
            <a:off x="3698963" y="5165702"/>
            <a:ext cx="2391039" cy="0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21DCA772-6447-8A18-B6E9-8CBEE9F61D42}"/>
              </a:ext>
            </a:extLst>
          </p:cNvPr>
          <p:cNvSpPr/>
          <p:nvPr/>
        </p:nvSpPr>
        <p:spPr>
          <a:xfrm>
            <a:off x="3970382" y="5273737"/>
            <a:ext cx="432000" cy="432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B13F3B5-2479-DD26-8C02-CF727B2B36EC}"/>
              </a:ext>
            </a:extLst>
          </p:cNvPr>
          <p:cNvSpPr/>
          <p:nvPr/>
        </p:nvSpPr>
        <p:spPr>
          <a:xfrm>
            <a:off x="8881975" y="5293996"/>
            <a:ext cx="432000" cy="432000"/>
          </a:xfrm>
          <a:prstGeom prst="ellipse">
            <a:avLst/>
          </a:prstGeom>
          <a:noFill/>
          <a:ln w="76200">
            <a:solidFill>
              <a:srgbClr val="3D0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7AA5138-75CA-9254-1EFC-FE3DE2ACA76C}"/>
                  </a:ext>
                </a:extLst>
              </p:cNvPr>
              <p:cNvSpPr txBox="1"/>
              <p:nvPr/>
            </p:nvSpPr>
            <p:spPr>
              <a:xfrm>
                <a:off x="8899095" y="5234737"/>
                <a:ext cx="397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7AA5138-75CA-9254-1EFC-FE3DE2ACA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095" y="5234737"/>
                <a:ext cx="397760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2C743917-4937-15AB-979B-88EF139C96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838" y="654118"/>
                <a:ext cx="2236849" cy="6710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sz="2600" b="1" dirty="0">
                    <a:solidFill>
                      <a:srgbClr val="002060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IN" sz="2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IN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2C743917-4937-15AB-979B-88EF139C9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38" y="654118"/>
                <a:ext cx="2236849" cy="671066"/>
              </a:xfrm>
              <a:prstGeom prst="rect">
                <a:avLst/>
              </a:prstGeom>
              <a:blipFill>
                <a:blip r:embed="rId49"/>
                <a:stretch>
                  <a:fillRect l="-4360" b="-1545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08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1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4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7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5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8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70" grpId="0" animBg="1"/>
      <p:bldP spid="71" grpId="0" animBg="1"/>
      <p:bldP spid="72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A90146-1529-3C75-EB7F-2FE1AE094D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Method:7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A90146-1529-3C75-EB7F-2FE1AE094D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EB3A46E1-C99D-6000-DC0F-4B42B4854777}"/>
              </a:ext>
            </a:extLst>
          </p:cNvPr>
          <p:cNvSpPr txBox="1"/>
          <p:nvPr/>
        </p:nvSpPr>
        <p:spPr>
          <a:xfrm>
            <a:off x="1889049" y="3723421"/>
            <a:ext cx="7241128" cy="516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just">
              <a:lnSpc>
                <a:spcPts val="4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rgbClr val="002060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which is required </a:t>
            </a:r>
            <a:r>
              <a:rPr lang="en-US" dirty="0">
                <a:solidFill>
                  <a:srgbClr val="C00000"/>
                </a:solidFill>
              </a:rPr>
              <a:t>path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matrix</a:t>
            </a:r>
            <a:r>
              <a:rPr lang="en-US" dirty="0"/>
              <a:t> for the given graph.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43383D-D32B-16D1-2D9C-528F27D40EF7}"/>
              </a:ext>
            </a:extLst>
          </p:cNvPr>
          <p:cNvGrpSpPr/>
          <p:nvPr/>
        </p:nvGrpSpPr>
        <p:grpSpPr>
          <a:xfrm>
            <a:off x="145618" y="923587"/>
            <a:ext cx="4812100" cy="2509185"/>
            <a:chOff x="496050" y="3880417"/>
            <a:chExt cx="4812100" cy="2509185"/>
          </a:xfrm>
        </p:grpSpPr>
        <p:sp>
          <p:nvSpPr>
            <p:cNvPr id="4" name="Left Bracket 3">
              <a:extLst>
                <a:ext uri="{FF2B5EF4-FFF2-40B4-BE49-F238E27FC236}">
                  <a16:creationId xmlns:a16="http://schemas.microsoft.com/office/drawing/2014/main" id="{E2797063-3DD6-ED35-9DCB-A8CBF50258CC}"/>
                </a:ext>
              </a:extLst>
            </p:cNvPr>
            <p:cNvSpPr/>
            <p:nvPr/>
          </p:nvSpPr>
          <p:spPr>
            <a:xfrm>
              <a:off x="2374608" y="3880420"/>
              <a:ext cx="420529" cy="2509182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3634652-903A-3864-9AE5-E0713AC0487E}"/>
                    </a:ext>
                  </a:extLst>
                </p:cNvPr>
                <p:cNvSpPr txBox="1"/>
                <p:nvPr/>
              </p:nvSpPr>
              <p:spPr>
                <a:xfrm>
                  <a:off x="2608138" y="3942491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3634652-903A-3864-9AE5-E0713AC04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8138" y="3942491"/>
                  <a:ext cx="38657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E068DF5-4BD0-0A65-CEB2-5297F33B3356}"/>
                    </a:ext>
                  </a:extLst>
                </p:cNvPr>
                <p:cNvSpPr txBox="1"/>
                <p:nvPr/>
              </p:nvSpPr>
              <p:spPr>
                <a:xfrm>
                  <a:off x="3276823" y="4592568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E068DF5-4BD0-0A65-CEB2-5297F33B33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823" y="4592568"/>
                  <a:ext cx="38657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41C9918-EED8-3D6A-11A8-7BA765BE8382}"/>
                    </a:ext>
                  </a:extLst>
                </p:cNvPr>
                <p:cNvSpPr txBox="1"/>
                <p:nvPr/>
              </p:nvSpPr>
              <p:spPr>
                <a:xfrm>
                  <a:off x="3986451" y="5222364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41C9918-EED8-3D6A-11A8-7BA765BE8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451" y="5222364"/>
                  <a:ext cx="38657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33D9EFA-79D3-CDB0-8B31-A0F82AC40997}"/>
                    </a:ext>
                  </a:extLst>
                </p:cNvPr>
                <p:cNvSpPr txBox="1"/>
                <p:nvPr/>
              </p:nvSpPr>
              <p:spPr>
                <a:xfrm>
                  <a:off x="4696081" y="5802893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33D9EFA-79D3-CDB0-8B31-A0F82AC409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081" y="5802893"/>
                  <a:ext cx="38657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1B27D6-CE4D-E219-47EA-DD86C2F44E6B}"/>
                    </a:ext>
                  </a:extLst>
                </p:cNvPr>
                <p:cNvSpPr txBox="1"/>
                <p:nvPr/>
              </p:nvSpPr>
              <p:spPr>
                <a:xfrm>
                  <a:off x="4696081" y="4600733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1B27D6-CE4D-E219-47EA-DD86C2F44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081" y="4600733"/>
                  <a:ext cx="38657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DD5D3C3-061D-BAE1-6156-591B130428F6}"/>
                    </a:ext>
                  </a:extLst>
                </p:cNvPr>
                <p:cNvSpPr txBox="1"/>
                <p:nvPr/>
              </p:nvSpPr>
              <p:spPr>
                <a:xfrm>
                  <a:off x="3276823" y="5802893"/>
                  <a:ext cx="3865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DD5D3C3-061D-BAE1-6156-591B130428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823" y="5802893"/>
                  <a:ext cx="386579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D9B1C36-22BB-5E47-E9A8-52750FC7A61A}"/>
                    </a:ext>
                  </a:extLst>
                </p:cNvPr>
                <p:cNvSpPr txBox="1"/>
                <p:nvPr/>
              </p:nvSpPr>
              <p:spPr>
                <a:xfrm>
                  <a:off x="3259848" y="3951082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D9B1C36-22BB-5E47-E9A8-52750FC7A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9848" y="3951082"/>
                  <a:ext cx="420528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096BF06-47FF-C1EC-2CE6-3A03691DAA52}"/>
                    </a:ext>
                  </a:extLst>
                </p:cNvPr>
                <p:cNvSpPr txBox="1"/>
                <p:nvPr/>
              </p:nvSpPr>
              <p:spPr>
                <a:xfrm>
                  <a:off x="3969477" y="3947448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096BF06-47FF-C1EC-2CE6-3A03691DAA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477" y="3947448"/>
                  <a:ext cx="420528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C60EFE8-5A56-7252-956F-FAA01F03DD22}"/>
                    </a:ext>
                  </a:extLst>
                </p:cNvPr>
                <p:cNvSpPr txBox="1"/>
                <p:nvPr/>
              </p:nvSpPr>
              <p:spPr>
                <a:xfrm>
                  <a:off x="4696081" y="3985267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C60EFE8-5A56-7252-956F-FAA01F03DD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081" y="3985267"/>
                  <a:ext cx="420528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D38BBE9-C82D-523F-9B6A-403CDE541B87}"/>
                    </a:ext>
                  </a:extLst>
                </p:cNvPr>
                <p:cNvSpPr txBox="1"/>
                <p:nvPr/>
              </p:nvSpPr>
              <p:spPr>
                <a:xfrm>
                  <a:off x="2591163" y="4577410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D38BBE9-C82D-523F-9B6A-403CDE541B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1163" y="4577410"/>
                  <a:ext cx="420528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CF65003-FB8F-C24F-1420-96BD8717FB6F}"/>
                    </a:ext>
                  </a:extLst>
                </p:cNvPr>
                <p:cNvSpPr txBox="1"/>
                <p:nvPr/>
              </p:nvSpPr>
              <p:spPr>
                <a:xfrm>
                  <a:off x="2588534" y="5195635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CF65003-FB8F-C24F-1420-96BD8717F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534" y="5195635"/>
                  <a:ext cx="420528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E484DDD-E784-CA29-AF0A-4940DEA46759}"/>
                    </a:ext>
                  </a:extLst>
                </p:cNvPr>
                <p:cNvSpPr txBox="1"/>
                <p:nvPr/>
              </p:nvSpPr>
              <p:spPr>
                <a:xfrm>
                  <a:off x="3259848" y="5212376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E484DDD-E784-CA29-AF0A-4940DEA46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9848" y="5212376"/>
                  <a:ext cx="420528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F933117-6007-E782-3A45-1F9D06E972EB}"/>
                    </a:ext>
                  </a:extLst>
                </p:cNvPr>
                <p:cNvSpPr txBox="1"/>
                <p:nvPr/>
              </p:nvSpPr>
              <p:spPr>
                <a:xfrm>
                  <a:off x="3969477" y="4599822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F933117-6007-E782-3A45-1F9D06E972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477" y="4599822"/>
                  <a:ext cx="420528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D07B6BE-659E-5F94-A5E1-C903E35F56DE}"/>
                    </a:ext>
                  </a:extLst>
                </p:cNvPr>
                <p:cNvSpPr txBox="1"/>
                <p:nvPr/>
              </p:nvSpPr>
              <p:spPr>
                <a:xfrm>
                  <a:off x="4682703" y="5225240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D07B6BE-659E-5F94-A5E1-C903E35F5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2703" y="5225240"/>
                  <a:ext cx="420528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E0E55ED-E139-21CC-DF9B-03C88682FDA8}"/>
                    </a:ext>
                  </a:extLst>
                </p:cNvPr>
                <p:cNvSpPr txBox="1"/>
                <p:nvPr/>
              </p:nvSpPr>
              <p:spPr>
                <a:xfrm>
                  <a:off x="2591163" y="5802893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E0E55ED-E139-21CC-DF9B-03C88682FD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1163" y="5802893"/>
                  <a:ext cx="420528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81CA135-7099-59CC-2EE8-90BC3E956E96}"/>
                    </a:ext>
                  </a:extLst>
                </p:cNvPr>
                <p:cNvSpPr txBox="1"/>
                <p:nvPr/>
              </p:nvSpPr>
              <p:spPr>
                <a:xfrm>
                  <a:off x="3969477" y="5802893"/>
                  <a:ext cx="4205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81CA135-7099-59CC-2EE8-90BC3E956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477" y="5802893"/>
                  <a:ext cx="420528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Left Bracket 72">
              <a:extLst>
                <a:ext uri="{FF2B5EF4-FFF2-40B4-BE49-F238E27FC236}">
                  <a16:creationId xmlns:a16="http://schemas.microsoft.com/office/drawing/2014/main" id="{6B29D6AA-2979-A258-5ECD-8D67A131EFC9}"/>
                </a:ext>
              </a:extLst>
            </p:cNvPr>
            <p:cNvSpPr/>
            <p:nvPr/>
          </p:nvSpPr>
          <p:spPr>
            <a:xfrm flipH="1">
              <a:off x="4887621" y="3880417"/>
              <a:ext cx="420529" cy="2509183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83592D9-21F5-0528-845C-27C3F6180C75}"/>
                    </a:ext>
                  </a:extLst>
                </p:cNvPr>
                <p:cNvSpPr txBox="1"/>
                <p:nvPr/>
              </p:nvSpPr>
              <p:spPr>
                <a:xfrm>
                  <a:off x="496050" y="4873398"/>
                  <a:ext cx="190982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∴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83592D9-21F5-0528-845C-27C3F6180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050" y="4873398"/>
                  <a:ext cx="1909829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BB21F627-44F8-0903-2F25-CAFF45D32F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22504" y="772786"/>
            <a:ext cx="3023878" cy="30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7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Terminologies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01AFBB00-85C9-180D-C9D4-C48032F236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103" y="2019977"/>
                <a:ext cx="11812869" cy="96595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If two </a:t>
                </a:r>
                <a:r>
                  <a:rPr lang="en-IN" sz="2800" dirty="0">
                    <a:solidFill>
                      <a:srgbClr val="002060"/>
                    </a:solidFill>
                  </a:rPr>
                  <a:t>vertices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joined by an edge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said to be adjacent vertices.</a:t>
                </a: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01AFBB00-85C9-180D-C9D4-C48032F23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3" y="2019977"/>
                <a:ext cx="11812869" cy="965957"/>
              </a:xfrm>
              <a:prstGeom prst="rect">
                <a:avLst/>
              </a:prstGeom>
              <a:blipFill>
                <a:blip r:embed="rId2"/>
                <a:stretch>
                  <a:fillRect l="-929" t="-7547" r="-1084" b="-2704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373AC136-83D4-D7FC-35EA-19AEFFDEA2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103" y="4526076"/>
                <a:ext cx="11912953" cy="96595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If an edge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from the edge set joins the vertices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then the edge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is said to be incident to the </a:t>
                </a:r>
                <a:r>
                  <a:rPr lang="en-US" sz="2800" dirty="0">
                    <a:solidFill>
                      <a:srgbClr val="002060"/>
                    </a:solidFill>
                  </a:rPr>
                  <a:t>vertices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373AC136-83D4-D7FC-35EA-19AEFFDEA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3" y="4526076"/>
                <a:ext cx="11912953" cy="965957"/>
              </a:xfrm>
              <a:prstGeom prst="rect">
                <a:avLst/>
              </a:prstGeom>
              <a:blipFill>
                <a:blip r:embed="rId3"/>
                <a:stretch>
                  <a:fillRect l="-921" t="-7547" r="-1075" b="-2704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7373603F-6B14-B381-A540-05307C23AC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103" y="5560080"/>
                <a:ext cx="8284191" cy="7513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The </a:t>
                </a:r>
                <a:r>
                  <a:rPr lang="en-US" sz="2800" dirty="0">
                    <a:solidFill>
                      <a:srgbClr val="002060"/>
                    </a:solidFill>
                  </a:rPr>
                  <a:t>vertices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the </a:t>
                </a:r>
                <a:r>
                  <a:rPr lang="en-IN" sz="2800" dirty="0">
                    <a:solidFill>
                      <a:srgbClr val="FF0000"/>
                    </a:solidFill>
                  </a:rPr>
                  <a:t>end points</a:t>
                </a:r>
                <a:r>
                  <a:rPr lang="en-IN" sz="2800" dirty="0">
                    <a:solidFill>
                      <a:srgbClr val="002060"/>
                    </a:solidFill>
                  </a:rPr>
                  <a:t> of an </a:t>
                </a:r>
                <a:r>
                  <a:rPr lang="en-US" sz="2800" dirty="0">
                    <a:solidFill>
                      <a:srgbClr val="002060"/>
                    </a:solidFill>
                  </a:rPr>
                  <a:t>edge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7373603F-6B14-B381-A540-05307C23A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3" y="5560080"/>
                <a:ext cx="8284191" cy="751326"/>
              </a:xfrm>
              <a:prstGeom prst="rect">
                <a:avLst/>
              </a:prstGeom>
              <a:blipFill>
                <a:blip r:embed="rId4"/>
                <a:stretch>
                  <a:fillRect l="-1325" b="-1300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21A4835-9748-56CB-0EFF-5B403A0F9D98}"/>
              </a:ext>
            </a:extLst>
          </p:cNvPr>
          <p:cNvGrpSpPr/>
          <p:nvPr/>
        </p:nvGrpSpPr>
        <p:grpSpPr>
          <a:xfrm>
            <a:off x="216483" y="922257"/>
            <a:ext cx="3905648" cy="943926"/>
            <a:chOff x="355652" y="844138"/>
            <a:chExt cx="4352826" cy="107836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FD6D17E-27D1-24C1-779D-B1867B6B8CC8}"/>
                </a:ext>
              </a:extLst>
            </p:cNvPr>
            <p:cNvGrpSpPr/>
            <p:nvPr/>
          </p:nvGrpSpPr>
          <p:grpSpPr>
            <a:xfrm>
              <a:off x="430815" y="844138"/>
              <a:ext cx="4277663" cy="1078362"/>
              <a:chOff x="1361439" y="621151"/>
              <a:chExt cx="2702560" cy="1361443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7" name="Arrow: Pentagon 6">
                <a:extLst>
                  <a:ext uri="{FF2B5EF4-FFF2-40B4-BE49-F238E27FC236}">
                    <a16:creationId xmlns:a16="http://schemas.microsoft.com/office/drawing/2014/main" id="{404A60EB-6119-6E36-C830-F5A73C528E75}"/>
                  </a:ext>
                </a:extLst>
              </p:cNvPr>
              <p:cNvSpPr/>
              <p:nvPr/>
            </p:nvSpPr>
            <p:spPr>
              <a:xfrm rot="10800000">
                <a:off x="1361439" y="621151"/>
                <a:ext cx="2702560" cy="1361440"/>
              </a:xfrm>
              <a:prstGeom prst="homePlat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" name="Arrow: Pentagon 4">
                <a:extLst>
                  <a:ext uri="{FF2B5EF4-FFF2-40B4-BE49-F238E27FC236}">
                    <a16:creationId xmlns:a16="http://schemas.microsoft.com/office/drawing/2014/main" id="{A5F6C273-FADB-7760-3B1D-884268263421}"/>
                  </a:ext>
                </a:extLst>
              </p:cNvPr>
              <p:cNvSpPr txBox="1"/>
              <p:nvPr/>
            </p:nvSpPr>
            <p:spPr>
              <a:xfrm>
                <a:off x="1676242" y="621151"/>
                <a:ext cx="2387756" cy="13614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357" tIns="186690" rIns="348488" bIns="186690" numCol="1" spcCol="1270" anchor="ctr" anchorCtr="0">
                <a:noAutofit/>
              </a:bodyPr>
              <a:lstStyle/>
              <a:p>
                <a:pPr marL="0" lvl="0" indent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3200" b="1" u="sng" dirty="0">
                    <a:solidFill>
                      <a:srgbClr val="002060"/>
                    </a:solidFill>
                  </a:rPr>
                  <a:t>Adjacent Vertices</a:t>
                </a:r>
                <a:endParaRPr lang="en-IN" sz="3200" b="1" kern="12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6CDC873-0F79-44DA-CD0A-33A656E7699E}"/>
                </a:ext>
              </a:extLst>
            </p:cNvPr>
            <p:cNvSpPr/>
            <p:nvPr/>
          </p:nvSpPr>
          <p:spPr>
            <a:xfrm>
              <a:off x="355652" y="863570"/>
              <a:ext cx="1003046" cy="10281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CEAF7DB-6B41-217A-969F-62299923D531}"/>
              </a:ext>
            </a:extLst>
          </p:cNvPr>
          <p:cNvGrpSpPr/>
          <p:nvPr/>
        </p:nvGrpSpPr>
        <p:grpSpPr>
          <a:xfrm>
            <a:off x="216483" y="3427633"/>
            <a:ext cx="3905648" cy="943926"/>
            <a:chOff x="355652" y="844138"/>
            <a:chExt cx="4352826" cy="10783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27595C-90A7-115F-7964-B20F704647D0}"/>
                </a:ext>
              </a:extLst>
            </p:cNvPr>
            <p:cNvGrpSpPr/>
            <p:nvPr/>
          </p:nvGrpSpPr>
          <p:grpSpPr>
            <a:xfrm>
              <a:off x="430815" y="844138"/>
              <a:ext cx="4277663" cy="1078362"/>
              <a:chOff x="1361439" y="621151"/>
              <a:chExt cx="2702560" cy="1361443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6" name="Arrow: Pentagon 15">
                <a:extLst>
                  <a:ext uri="{FF2B5EF4-FFF2-40B4-BE49-F238E27FC236}">
                    <a16:creationId xmlns:a16="http://schemas.microsoft.com/office/drawing/2014/main" id="{C296418B-38A5-9C41-CF9A-8BA8C100D997}"/>
                  </a:ext>
                </a:extLst>
              </p:cNvPr>
              <p:cNvSpPr/>
              <p:nvPr/>
            </p:nvSpPr>
            <p:spPr>
              <a:xfrm rot="10800000">
                <a:off x="1361439" y="621151"/>
                <a:ext cx="2702560" cy="1361440"/>
              </a:xfrm>
              <a:prstGeom prst="homePlat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Arrow: Pentagon 4">
                <a:extLst>
                  <a:ext uri="{FF2B5EF4-FFF2-40B4-BE49-F238E27FC236}">
                    <a16:creationId xmlns:a16="http://schemas.microsoft.com/office/drawing/2014/main" id="{27993598-5656-D9CD-DF1D-F9C5298DCF43}"/>
                  </a:ext>
                </a:extLst>
              </p:cNvPr>
              <p:cNvSpPr txBox="1"/>
              <p:nvPr/>
            </p:nvSpPr>
            <p:spPr>
              <a:xfrm>
                <a:off x="1676242" y="621151"/>
                <a:ext cx="2387756" cy="13614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357" tIns="186690" rIns="348488" bIns="186690" numCol="1" spcCol="1270" anchor="ctr" anchorCtr="0">
                <a:noAutofit/>
              </a:bodyPr>
              <a:lstStyle/>
              <a:p>
                <a:pPr marL="0" lvl="0" indent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3200" b="1" u="sng" dirty="0">
                    <a:solidFill>
                      <a:srgbClr val="002060"/>
                    </a:solidFill>
                  </a:rPr>
                  <a:t>Incident Edge</a:t>
                </a:r>
                <a:endParaRPr lang="en-IN" sz="3200" b="1" kern="12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4B8B444-2CF1-CBE5-7EE4-33117C5CF7D5}"/>
                </a:ext>
              </a:extLst>
            </p:cNvPr>
            <p:cNvSpPr/>
            <p:nvPr/>
          </p:nvSpPr>
          <p:spPr>
            <a:xfrm>
              <a:off x="355652" y="863570"/>
              <a:ext cx="1003046" cy="10281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13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5EEC38D-B69A-4F45-9CFB-3F832F205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dhvanik.zala@darshan.ac.in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892750-977A-4A19-B627-46C829D9C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82385 88865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DD3C75D-9CAD-401D-B6F2-D687EEC3C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Department of Humanities &amp; Science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DA44CB-50AE-4D51-AC18-616176252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Dhvanik H. Zala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19">
                <a:extLst>
                  <a:ext uri="{FF2B5EF4-FFF2-40B4-BE49-F238E27FC236}">
                    <a16:creationId xmlns:a16="http://schemas.microsoft.com/office/drawing/2014/main" id="{FF5B8673-7BA1-4EA7-991A-5F4DCD3054D0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B.Tech.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3</a:t>
                </a:r>
                <a:r>
                  <a:rPr lang="en-US" baseline="30000" dirty="0"/>
                  <a:t>rd</a:t>
                </a:r>
                <a:r>
                  <a:rPr lang="en-US" dirty="0"/>
                  <a:t> Semester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b="1" dirty="0"/>
                  <a:t> Discrete Mathematics (</a:t>
                </a:r>
                <a:r>
                  <a:rPr lang="en-US" dirty="0"/>
                  <a:t>2301HS301</a:t>
                </a:r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20" name="Text Placeholder 19">
                <a:extLst>
                  <a:ext uri="{FF2B5EF4-FFF2-40B4-BE49-F238E27FC236}">
                    <a16:creationId xmlns:a16="http://schemas.microsoft.com/office/drawing/2014/main" id="{FF5B8673-7BA1-4EA7-991A-5F4DCD305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b="-99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7D22005-4372-EB5D-0F76-14EF13E31E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6193"/>
          <a:stretch/>
        </p:blipFill>
        <p:spPr/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677FDF1-46E9-47E1-A974-B878D8645D19}"/>
              </a:ext>
            </a:extLst>
          </p:cNvPr>
          <p:cNvGrpSpPr/>
          <p:nvPr/>
        </p:nvGrpSpPr>
        <p:grpSpPr>
          <a:xfrm>
            <a:off x="26704" y="1462475"/>
            <a:ext cx="8044476" cy="3103418"/>
            <a:chOff x="-12804" y="1537545"/>
            <a:chExt cx="8044476" cy="3103418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CA4DBECA-252D-4599-A864-6399BFFEB65B}"/>
                </a:ext>
              </a:extLst>
            </p:cNvPr>
            <p:cNvSpPr txBox="1">
              <a:spLocks/>
            </p:cNvSpPr>
            <p:nvPr/>
          </p:nvSpPr>
          <p:spPr>
            <a:xfrm>
              <a:off x="-12804" y="2160999"/>
              <a:ext cx="2594560" cy="18565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>
                  <a:solidFill>
                    <a:srgbClr val="ED524F"/>
                  </a:solidFill>
                </a:rPr>
                <a:t> </a:t>
              </a: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B21F4C4-30D4-4011-8510-CF20FEFC370B}"/>
                </a:ext>
              </a:extLst>
            </p:cNvPr>
            <p:cNvSpPr/>
            <p:nvPr/>
          </p:nvSpPr>
          <p:spPr>
            <a:xfrm rot="5400000">
              <a:off x="2457725" y="1742096"/>
              <a:ext cx="3103418" cy="2694316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4400" b="1" dirty="0">
                  <a:solidFill>
                    <a:srgbClr val="0690DF"/>
                  </a:solidFill>
                </a:rPr>
                <a:t>THANK YOU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96D0D2A0-7D7D-452B-9ADA-174886259D92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5437112" y="2160998"/>
              <a:ext cx="2594560" cy="18565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>
                  <a:solidFill>
                    <a:srgbClr val="ED524F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637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45AA-65D5-2B04-E0FC-8BDD3CCD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Remarks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174B2C7-7843-E003-9EE3-F7D5F45A46A9}"/>
              </a:ext>
            </a:extLst>
          </p:cNvPr>
          <p:cNvSpPr txBox="1">
            <a:spLocks/>
          </p:cNvSpPr>
          <p:nvPr/>
        </p:nvSpPr>
        <p:spPr>
          <a:xfrm>
            <a:off x="134596" y="711200"/>
            <a:ext cx="12057403" cy="182728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In drawing a graph, it is immaterial whether the edges or lines are drawn straight or curved, long or short, what is </a:t>
            </a:r>
            <a:r>
              <a:rPr lang="en-IN" sz="2800" dirty="0">
                <a:solidFill>
                  <a:srgbClr val="FF0000"/>
                </a:solidFill>
              </a:rPr>
              <a:t>important</a:t>
            </a:r>
            <a:r>
              <a:rPr lang="en-IN" sz="2800" dirty="0">
                <a:solidFill>
                  <a:srgbClr val="002060"/>
                </a:solidFill>
              </a:rPr>
              <a:t> is the </a:t>
            </a:r>
            <a:r>
              <a:rPr lang="en-IN" sz="2800" dirty="0">
                <a:solidFill>
                  <a:srgbClr val="FF0000"/>
                </a:solidFill>
              </a:rPr>
              <a:t>incidence</a:t>
            </a:r>
            <a:r>
              <a:rPr lang="en-IN" sz="2800" dirty="0">
                <a:solidFill>
                  <a:srgbClr val="002060"/>
                </a:solidFill>
              </a:rPr>
              <a:t> between edges and vertices are the same in both cases.</a:t>
            </a:r>
            <a:endParaRPr lang="en-IN" sz="28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BBA41D7-17D3-3995-2711-6CD2EBBAD626}"/>
              </a:ext>
            </a:extLst>
          </p:cNvPr>
          <p:cNvGrpSpPr/>
          <p:nvPr/>
        </p:nvGrpSpPr>
        <p:grpSpPr>
          <a:xfrm>
            <a:off x="1437586" y="2815304"/>
            <a:ext cx="2818396" cy="3520102"/>
            <a:chOff x="864942" y="2641189"/>
            <a:chExt cx="2818396" cy="352010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403F554-B339-6A81-9CA9-B44685F448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9255" y="4394896"/>
              <a:ext cx="1872018" cy="12352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532D5C5-0535-D1D6-6C79-2D3820F404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8438" y="4417592"/>
              <a:ext cx="1808379" cy="1152451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8F0F652-6CC5-C11D-EE32-F9B567708B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3839" y="3263059"/>
              <a:ext cx="1872018" cy="1140885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D8DAC4A-7C29-2E3C-FB3B-E32CFA116BC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66391" y="4423090"/>
              <a:ext cx="22968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1D86F0-8DC9-D504-2C54-DCFC137F5DB2}"/>
                </a:ext>
              </a:extLst>
            </p:cNvPr>
            <p:cNvSpPr/>
            <p:nvPr/>
          </p:nvSpPr>
          <p:spPr>
            <a:xfrm>
              <a:off x="1224791" y="316401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B2DCC25-AF02-8431-D8F6-DEE403ACD52A}"/>
                </a:ext>
              </a:extLst>
            </p:cNvPr>
            <p:cNvSpPr/>
            <p:nvPr/>
          </p:nvSpPr>
          <p:spPr>
            <a:xfrm>
              <a:off x="1224791" y="4317248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BD586F3-EA6D-2215-BBEB-539D8532EBE8}"/>
                </a:ext>
              </a:extLst>
            </p:cNvPr>
            <p:cNvSpPr/>
            <p:nvPr/>
          </p:nvSpPr>
          <p:spPr>
            <a:xfrm>
              <a:off x="1224791" y="547048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A1471F-F675-9B0C-D242-D40607B966C1}"/>
                </a:ext>
              </a:extLst>
            </p:cNvPr>
            <p:cNvSpPr/>
            <p:nvPr/>
          </p:nvSpPr>
          <p:spPr>
            <a:xfrm>
              <a:off x="3096809" y="430489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19FAE6A-1F3F-3096-01B0-9DFDF5759752}"/>
                    </a:ext>
                  </a:extLst>
                </p:cNvPr>
                <p:cNvSpPr txBox="1"/>
                <p:nvPr/>
              </p:nvSpPr>
              <p:spPr>
                <a:xfrm>
                  <a:off x="1122798" y="2641189"/>
                  <a:ext cx="402081" cy="540918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b="1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19FAE6A-1F3F-3096-01B0-9DFDF57597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798" y="2641189"/>
                  <a:ext cx="402081" cy="54091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7023D2-CDA6-5D54-B124-29EB5C43EEF1}"/>
                    </a:ext>
                  </a:extLst>
                </p:cNvPr>
                <p:cNvSpPr txBox="1"/>
                <p:nvPr/>
              </p:nvSpPr>
              <p:spPr>
                <a:xfrm>
                  <a:off x="864942" y="4124437"/>
                  <a:ext cx="402081" cy="540918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IN" b="1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7023D2-CDA6-5D54-B124-29EB5C43E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942" y="4124437"/>
                  <a:ext cx="402081" cy="54091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34AFC43-1C2E-C1CC-F75D-B726813D808C}"/>
                    </a:ext>
                  </a:extLst>
                </p:cNvPr>
                <p:cNvSpPr txBox="1"/>
                <p:nvPr/>
              </p:nvSpPr>
              <p:spPr>
                <a:xfrm>
                  <a:off x="1122798" y="5620373"/>
                  <a:ext cx="402081" cy="540918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en-IN" b="1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34AFC43-1C2E-C1CC-F75D-B726813D8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798" y="5620373"/>
                  <a:ext cx="402081" cy="5409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58A2850-4F13-C174-71BC-A12287794A24}"/>
                    </a:ext>
                  </a:extLst>
                </p:cNvPr>
                <p:cNvSpPr txBox="1"/>
                <p:nvPr/>
              </p:nvSpPr>
              <p:spPr>
                <a:xfrm>
                  <a:off x="3281257" y="4124437"/>
                  <a:ext cx="402081" cy="540918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IN" b="1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58A2850-4F13-C174-71BC-A12287794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1257" y="4124437"/>
                  <a:ext cx="402081" cy="5409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09C1B7-CA79-B8D6-7D37-1EF08C59D188}"/>
              </a:ext>
            </a:extLst>
          </p:cNvPr>
          <p:cNvGrpSpPr/>
          <p:nvPr/>
        </p:nvGrpSpPr>
        <p:grpSpPr>
          <a:xfrm>
            <a:off x="7399688" y="2568293"/>
            <a:ext cx="2891230" cy="3846140"/>
            <a:chOff x="6596996" y="2612372"/>
            <a:chExt cx="2891230" cy="384614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4C53728-D62C-8685-4A73-750257204974}"/>
                </a:ext>
              </a:extLst>
            </p:cNvPr>
            <p:cNvCxnSpPr>
              <a:cxnSpLocks/>
              <a:endCxn id="28" idx="6"/>
            </p:cNvCxnSpPr>
            <p:nvPr/>
          </p:nvCxnSpPr>
          <p:spPr>
            <a:xfrm flipH="1">
              <a:off x="7145894" y="4547626"/>
              <a:ext cx="1836603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0DAE221-315A-4BC5-C5ED-7D457206368B}"/>
                </a:ext>
              </a:extLst>
            </p:cNvPr>
            <p:cNvSpPr/>
            <p:nvPr/>
          </p:nvSpPr>
          <p:spPr>
            <a:xfrm>
              <a:off x="7055893" y="3254011"/>
              <a:ext cx="1940252" cy="2587231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B971018-965D-8512-997D-8D20B8DB56AD}"/>
                </a:ext>
              </a:extLst>
            </p:cNvPr>
            <p:cNvSpPr/>
            <p:nvPr/>
          </p:nvSpPr>
          <p:spPr>
            <a:xfrm>
              <a:off x="7936019" y="314835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69D0180-6969-97ED-76DA-C8A1776F5B58}"/>
                </a:ext>
              </a:extLst>
            </p:cNvPr>
            <p:cNvSpPr/>
            <p:nvPr/>
          </p:nvSpPr>
          <p:spPr>
            <a:xfrm>
              <a:off x="7936019" y="575124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334096-ECE4-5BF4-BA7B-4C49BBCDE373}"/>
                </a:ext>
              </a:extLst>
            </p:cNvPr>
            <p:cNvSpPr/>
            <p:nvPr/>
          </p:nvSpPr>
          <p:spPr>
            <a:xfrm>
              <a:off x="6965894" y="445762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D6DD150-E6AE-D2FA-B9D4-9A6AC8D14873}"/>
                </a:ext>
              </a:extLst>
            </p:cNvPr>
            <p:cNvSpPr/>
            <p:nvPr/>
          </p:nvSpPr>
          <p:spPr>
            <a:xfrm>
              <a:off x="8906145" y="445762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478F978-B1B6-EBAA-BC4B-9A52FB2359B9}"/>
                    </a:ext>
                  </a:extLst>
                </p:cNvPr>
                <p:cNvSpPr txBox="1"/>
                <p:nvPr/>
              </p:nvSpPr>
              <p:spPr>
                <a:xfrm>
                  <a:off x="7824978" y="2612372"/>
                  <a:ext cx="402081" cy="540918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b="1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478F978-B1B6-EBAA-BC4B-9A52FB235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978" y="2612372"/>
                  <a:ext cx="402081" cy="54091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EFD4B6F-8396-755C-15F6-62BDABEA9021}"/>
                    </a:ext>
                  </a:extLst>
                </p:cNvPr>
                <p:cNvSpPr txBox="1"/>
                <p:nvPr/>
              </p:nvSpPr>
              <p:spPr>
                <a:xfrm>
                  <a:off x="6596996" y="4304896"/>
                  <a:ext cx="402081" cy="540918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IN" b="1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EFD4B6F-8396-755C-15F6-62BDABEA90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6996" y="4304896"/>
                  <a:ext cx="402081" cy="54091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F918F07-2360-0495-06D5-D69E61774E5B}"/>
                    </a:ext>
                  </a:extLst>
                </p:cNvPr>
                <p:cNvSpPr txBox="1"/>
                <p:nvPr/>
              </p:nvSpPr>
              <p:spPr>
                <a:xfrm>
                  <a:off x="9086145" y="4304896"/>
                  <a:ext cx="402081" cy="540918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IN" b="1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F918F07-2360-0495-06D5-D69E61774E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6145" y="4304896"/>
                  <a:ext cx="402081" cy="5409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D3AE8D7-FC94-5C45-6B7F-82142709B76F}"/>
                    </a:ext>
                  </a:extLst>
                </p:cNvPr>
                <p:cNvSpPr txBox="1"/>
                <p:nvPr/>
              </p:nvSpPr>
              <p:spPr>
                <a:xfrm>
                  <a:off x="7838626" y="5917594"/>
                  <a:ext cx="402081" cy="540918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en-IN" b="1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D3AE8D7-FC94-5C45-6B7F-82142709B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8626" y="5917594"/>
                  <a:ext cx="402081" cy="5409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6835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486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646362"/>
            <a:ext cx="9445594" cy="5972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b="1" dirty="0">
                <a:solidFill>
                  <a:srgbClr val="FF0000"/>
                </a:solidFill>
              </a:rPr>
              <a:t>Topics of Unit 4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Basic Terminologies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First and Second Theorem of Graph Theory (without proof)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Special Types of Graphs</a:t>
            </a:r>
          </a:p>
          <a:p>
            <a:pPr marL="1371600" lvl="2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Simple Graph</a:t>
            </a:r>
          </a:p>
          <a:p>
            <a:pPr marL="1371600" lvl="2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Multi Graph</a:t>
            </a:r>
          </a:p>
          <a:p>
            <a:pPr marL="1371600" lvl="2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Regular Graph</a:t>
            </a:r>
          </a:p>
          <a:p>
            <a:pPr marL="1371600" lvl="2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Complete Graph</a:t>
            </a:r>
          </a:p>
          <a:p>
            <a:pPr marL="1371600" lvl="2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Bipartite Graph</a:t>
            </a:r>
          </a:p>
          <a:p>
            <a:pPr marL="1371600" lvl="2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Complete Bipartite Graph</a:t>
            </a:r>
          </a:p>
          <a:p>
            <a:pPr marL="1371600" lvl="2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Cycle of size n</a:t>
            </a:r>
          </a:p>
        </p:txBody>
      </p:sp>
    </p:spTree>
    <p:extLst>
      <p:ext uri="{BB962C8B-B14F-4D97-AF65-F5344CB8AC3E}">
        <p14:creationId xmlns:p14="http://schemas.microsoft.com/office/powerpoint/2010/main" val="138175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2A27-8878-631F-C211-793562A2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Terminologies</a:t>
            </a:r>
            <a:endParaRPr lang="en-IN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8273297-B467-816B-B6F1-0C6F0545C79F}"/>
              </a:ext>
            </a:extLst>
          </p:cNvPr>
          <p:cNvSpPr txBox="1">
            <a:spLocks/>
          </p:cNvSpPr>
          <p:nvPr/>
        </p:nvSpPr>
        <p:spPr>
          <a:xfrm>
            <a:off x="233227" y="3065070"/>
            <a:ext cx="2370266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FB15AAB-2F17-25AF-66D1-9509DBD9DB6D}"/>
              </a:ext>
            </a:extLst>
          </p:cNvPr>
          <p:cNvSpPr txBox="1">
            <a:spLocks/>
          </p:cNvSpPr>
          <p:nvPr/>
        </p:nvSpPr>
        <p:spPr>
          <a:xfrm>
            <a:off x="233227" y="1990008"/>
            <a:ext cx="11835045" cy="96595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If two vertices of a graph are joined by </a:t>
            </a:r>
            <a:r>
              <a:rPr lang="en-US" sz="2800" dirty="0">
                <a:solidFill>
                  <a:srgbClr val="FF0000"/>
                </a:solidFill>
              </a:rPr>
              <a:t>more than one</a:t>
            </a:r>
            <a:r>
              <a:rPr lang="en-US" sz="2800" dirty="0">
                <a:solidFill>
                  <a:srgbClr val="002060"/>
                </a:solidFill>
              </a:rPr>
              <a:t> edge then these edges</a:t>
            </a:r>
            <a:r>
              <a:rPr lang="en-IN" sz="2800" dirty="0">
                <a:solidFill>
                  <a:srgbClr val="002060"/>
                </a:solidFill>
              </a:rPr>
              <a:t>       </a:t>
            </a:r>
            <a:r>
              <a:rPr lang="en-US" sz="2800" dirty="0">
                <a:solidFill>
                  <a:srgbClr val="002060"/>
                </a:solidFill>
              </a:rPr>
              <a:t>are called parallel edges or multiple edges.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DDDABD-3DBE-E76F-2816-D4F9EDDBF535}"/>
                  </a:ext>
                </a:extLst>
              </p:cNvPr>
              <p:cNvSpPr txBox="1"/>
              <p:nvPr/>
            </p:nvSpPr>
            <p:spPr>
              <a:xfrm>
                <a:off x="6658126" y="4943630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DDDABD-3DBE-E76F-2816-D4F9EDDBF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126" y="4943630"/>
                <a:ext cx="49099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4A5B633-1558-B1E7-2BD1-18EB5DCF9907}"/>
              </a:ext>
            </a:extLst>
          </p:cNvPr>
          <p:cNvSpPr/>
          <p:nvPr/>
        </p:nvSpPr>
        <p:spPr>
          <a:xfrm>
            <a:off x="5227309" y="3974335"/>
            <a:ext cx="1364776" cy="1038687"/>
          </a:xfrm>
          <a:custGeom>
            <a:avLst/>
            <a:gdLst>
              <a:gd name="connsiteX0" fmla="*/ 0 w 1364776"/>
              <a:gd name="connsiteY0" fmla="*/ 1457 h 1038687"/>
              <a:gd name="connsiteX1" fmla="*/ 982639 w 1364776"/>
              <a:gd name="connsiteY1" fmla="*/ 165230 h 1038687"/>
              <a:gd name="connsiteX2" fmla="*/ 1364776 w 1364776"/>
              <a:gd name="connsiteY2" fmla="*/ 1038687 h 103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4776" h="1038687">
                <a:moveTo>
                  <a:pt x="0" y="1457"/>
                </a:moveTo>
                <a:cubicBezTo>
                  <a:pt x="377588" y="-3093"/>
                  <a:pt x="755176" y="-7642"/>
                  <a:pt x="982639" y="165230"/>
                </a:cubicBezTo>
                <a:cubicBezTo>
                  <a:pt x="1210102" y="338102"/>
                  <a:pt x="1287439" y="688394"/>
                  <a:pt x="1364776" y="1038687"/>
                </a:cubicBezTo>
              </a:path>
            </a:pathLst>
          </a:cu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275F52-7703-BB2F-DAE8-21B61A068617}"/>
              </a:ext>
            </a:extLst>
          </p:cNvPr>
          <p:cNvSpPr/>
          <p:nvPr/>
        </p:nvSpPr>
        <p:spPr>
          <a:xfrm>
            <a:off x="5231207" y="4004180"/>
            <a:ext cx="1380191" cy="1071820"/>
          </a:xfrm>
          <a:custGeom>
            <a:avLst/>
            <a:gdLst>
              <a:gd name="connsiteX0" fmla="*/ 1767 w 1380191"/>
              <a:gd name="connsiteY0" fmla="*/ 0 h 1071820"/>
              <a:gd name="connsiteX1" fmla="*/ 220131 w 1380191"/>
              <a:gd name="connsiteY1" fmla="*/ 914400 h 1071820"/>
              <a:gd name="connsiteX2" fmla="*/ 1380191 w 1380191"/>
              <a:gd name="connsiteY2" fmla="*/ 1064525 h 107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0191" h="1071820">
                <a:moveTo>
                  <a:pt x="1767" y="0"/>
                </a:moveTo>
                <a:cubicBezTo>
                  <a:pt x="-3920" y="368489"/>
                  <a:pt x="-9606" y="736979"/>
                  <a:pt x="220131" y="914400"/>
                </a:cubicBezTo>
                <a:cubicBezTo>
                  <a:pt x="449868" y="1091821"/>
                  <a:pt x="915029" y="1078173"/>
                  <a:pt x="1380191" y="1064525"/>
                </a:cubicBezTo>
              </a:path>
            </a:pathLst>
          </a:cu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14E760-7FB6-C436-20E5-1B91DB159495}"/>
                  </a:ext>
                </a:extLst>
              </p:cNvPr>
              <p:cNvSpPr txBox="1"/>
              <p:nvPr/>
            </p:nvSpPr>
            <p:spPr>
              <a:xfrm>
                <a:off x="4810988" y="3589445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u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14E760-7FB6-C436-20E5-1B91DB159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988" y="3589445"/>
                <a:ext cx="49099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F6612C-B3EC-7593-539D-9120DBEEB2AC}"/>
              </a:ext>
            </a:extLst>
          </p:cNvPr>
          <p:cNvCxnSpPr>
            <a:cxnSpLocks/>
          </p:cNvCxnSpPr>
          <p:nvPr/>
        </p:nvCxnSpPr>
        <p:spPr>
          <a:xfrm>
            <a:off x="5274037" y="3955522"/>
            <a:ext cx="1316795" cy="1060559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235FA3E-5B7C-8669-BD9E-C69323D3A2A4}"/>
              </a:ext>
            </a:extLst>
          </p:cNvPr>
          <p:cNvSpPr/>
          <p:nvPr/>
        </p:nvSpPr>
        <p:spPr>
          <a:xfrm>
            <a:off x="5168994" y="388647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E1FD3C-148B-61C0-CB2F-735D9023911B}"/>
              </a:ext>
            </a:extLst>
          </p:cNvPr>
          <p:cNvSpPr/>
          <p:nvPr/>
        </p:nvSpPr>
        <p:spPr>
          <a:xfrm>
            <a:off x="6508130" y="494363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E1CECE-33FB-7758-D008-CBD40097D3D8}"/>
                  </a:ext>
                </a:extLst>
              </p:cNvPr>
              <p:cNvSpPr txBox="1"/>
              <p:nvPr/>
            </p:nvSpPr>
            <p:spPr>
              <a:xfrm>
                <a:off x="6219059" y="3746588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E1CECE-33FB-7758-D008-CBD40097D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059" y="3746588"/>
                <a:ext cx="49099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390240-A9C1-E89A-DF4A-108636EF2D84}"/>
                  </a:ext>
                </a:extLst>
              </p:cNvPr>
              <p:cNvSpPr txBox="1"/>
              <p:nvPr/>
            </p:nvSpPr>
            <p:spPr>
              <a:xfrm>
                <a:off x="5536810" y="4300303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390240-A9C1-E89A-DF4A-108636EF2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810" y="4300303"/>
                <a:ext cx="49099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A99316-7C7D-936A-0350-076667E9877D}"/>
                  </a:ext>
                </a:extLst>
              </p:cNvPr>
              <p:cNvSpPr txBox="1"/>
              <p:nvPr/>
            </p:nvSpPr>
            <p:spPr>
              <a:xfrm flipH="1">
                <a:off x="5056484" y="4823523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A99316-7C7D-936A-0350-076667E98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56484" y="4823523"/>
                <a:ext cx="49099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4F9F5B7-7F5C-169D-2518-E6BF20923A25}"/>
              </a:ext>
            </a:extLst>
          </p:cNvPr>
          <p:cNvGrpSpPr/>
          <p:nvPr/>
        </p:nvGrpSpPr>
        <p:grpSpPr>
          <a:xfrm>
            <a:off x="176955" y="884565"/>
            <a:ext cx="3905648" cy="943926"/>
            <a:chOff x="355652" y="844138"/>
            <a:chExt cx="4352826" cy="107836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9A05708-5435-DB38-8BFE-7DA965BF7C2E}"/>
                </a:ext>
              </a:extLst>
            </p:cNvPr>
            <p:cNvGrpSpPr/>
            <p:nvPr/>
          </p:nvGrpSpPr>
          <p:grpSpPr>
            <a:xfrm>
              <a:off x="430815" y="844138"/>
              <a:ext cx="4277663" cy="1078362"/>
              <a:chOff x="1361439" y="621151"/>
              <a:chExt cx="2702560" cy="1361443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9" name="Arrow: Pentagon 18">
                <a:extLst>
                  <a:ext uri="{FF2B5EF4-FFF2-40B4-BE49-F238E27FC236}">
                    <a16:creationId xmlns:a16="http://schemas.microsoft.com/office/drawing/2014/main" id="{6FD296AD-9ED3-A59F-D003-BA9DEBDF3662}"/>
                  </a:ext>
                </a:extLst>
              </p:cNvPr>
              <p:cNvSpPr/>
              <p:nvPr/>
            </p:nvSpPr>
            <p:spPr>
              <a:xfrm rot="10800000">
                <a:off x="1361439" y="621151"/>
                <a:ext cx="2702560" cy="1361440"/>
              </a:xfrm>
              <a:prstGeom prst="homePlat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Arrow: Pentagon 4">
                <a:extLst>
                  <a:ext uri="{FF2B5EF4-FFF2-40B4-BE49-F238E27FC236}">
                    <a16:creationId xmlns:a16="http://schemas.microsoft.com/office/drawing/2014/main" id="{A934BB14-CB69-16AD-B6CE-D3DC996F42E0}"/>
                  </a:ext>
                </a:extLst>
              </p:cNvPr>
              <p:cNvSpPr txBox="1"/>
              <p:nvPr/>
            </p:nvSpPr>
            <p:spPr>
              <a:xfrm>
                <a:off x="1676242" y="621151"/>
                <a:ext cx="2387756" cy="13614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357" tIns="186690" rIns="348488" bIns="186690" numCol="1" spcCol="1270" anchor="ctr" anchorCtr="0">
                <a:noAutofit/>
              </a:bodyPr>
              <a:lstStyle/>
              <a:p>
                <a:pPr marL="0" lvl="0" indent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3200" b="1" u="sng" dirty="0">
                    <a:solidFill>
                      <a:srgbClr val="002060"/>
                    </a:solidFill>
                  </a:rPr>
                  <a:t>Parallel Edges</a:t>
                </a:r>
                <a:endParaRPr lang="en-IN" sz="3200" b="1" kern="12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8694AB6-1EB9-0346-A19D-B3914C1A2032}"/>
                </a:ext>
              </a:extLst>
            </p:cNvPr>
            <p:cNvSpPr/>
            <p:nvPr/>
          </p:nvSpPr>
          <p:spPr>
            <a:xfrm>
              <a:off x="355652" y="863570"/>
              <a:ext cx="1003046" cy="10281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7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2AB8D781-754E-B885-2961-FEDEF205F6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414" y="5696144"/>
                <a:ext cx="6553437" cy="63898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 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are parallel edges.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2AB8D781-754E-B885-2961-FEDEF205F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14" y="5696144"/>
                <a:ext cx="6553437" cy="638988"/>
              </a:xfrm>
              <a:prstGeom prst="rect">
                <a:avLst/>
              </a:prstGeom>
              <a:blipFill>
                <a:blip r:embed="rId7"/>
                <a:stretch>
                  <a:fillRect b="-2381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15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 animBg="1"/>
      <p:bldP spid="8" grpId="0"/>
      <p:bldP spid="10" grpId="0" animBg="1"/>
      <p:bldP spid="11" grpId="0" animBg="1"/>
      <p:bldP spid="12" grpId="0"/>
      <p:bldP spid="13" grpId="0"/>
      <p:bldP spid="14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2A27-8878-631F-C211-793562A2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Terminologies</a:t>
            </a:r>
            <a:endParaRPr lang="en-IN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8273297-B467-816B-B6F1-0C6F0545C79F}"/>
              </a:ext>
            </a:extLst>
          </p:cNvPr>
          <p:cNvSpPr txBox="1">
            <a:spLocks/>
          </p:cNvSpPr>
          <p:nvPr/>
        </p:nvSpPr>
        <p:spPr>
          <a:xfrm>
            <a:off x="219159" y="3065070"/>
            <a:ext cx="2370266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FB15AAB-2F17-25AF-66D1-9509DBD9DB6D}"/>
              </a:ext>
            </a:extLst>
          </p:cNvPr>
          <p:cNvSpPr txBox="1">
            <a:spLocks/>
          </p:cNvSpPr>
          <p:nvPr/>
        </p:nvSpPr>
        <p:spPr>
          <a:xfrm>
            <a:off x="219159" y="1990008"/>
            <a:ext cx="11835045" cy="96595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In a graph, a vertex which is </a:t>
            </a:r>
            <a:r>
              <a:rPr lang="en-IN" sz="2800" dirty="0">
                <a:solidFill>
                  <a:srgbClr val="FF0000"/>
                </a:solidFill>
              </a:rPr>
              <a:t>not adjacent</a:t>
            </a:r>
            <a:r>
              <a:rPr lang="en-IN" sz="2800" dirty="0">
                <a:solidFill>
                  <a:srgbClr val="002060"/>
                </a:solidFill>
              </a:rPr>
              <a:t>/associated to any other vertex is known as isolated vertex.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F9F5B7-7F5C-169D-2518-E6BF20923A25}"/>
              </a:ext>
            </a:extLst>
          </p:cNvPr>
          <p:cNvGrpSpPr/>
          <p:nvPr/>
        </p:nvGrpSpPr>
        <p:grpSpPr>
          <a:xfrm>
            <a:off x="176955" y="884565"/>
            <a:ext cx="3905648" cy="943926"/>
            <a:chOff x="355652" y="844138"/>
            <a:chExt cx="4352826" cy="107836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9A05708-5435-DB38-8BFE-7DA965BF7C2E}"/>
                </a:ext>
              </a:extLst>
            </p:cNvPr>
            <p:cNvGrpSpPr/>
            <p:nvPr/>
          </p:nvGrpSpPr>
          <p:grpSpPr>
            <a:xfrm>
              <a:off x="430815" y="844138"/>
              <a:ext cx="4277663" cy="1078362"/>
              <a:chOff x="1361439" y="621151"/>
              <a:chExt cx="2702560" cy="1361443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9" name="Arrow: Pentagon 18">
                <a:extLst>
                  <a:ext uri="{FF2B5EF4-FFF2-40B4-BE49-F238E27FC236}">
                    <a16:creationId xmlns:a16="http://schemas.microsoft.com/office/drawing/2014/main" id="{6FD296AD-9ED3-A59F-D003-BA9DEBDF3662}"/>
                  </a:ext>
                </a:extLst>
              </p:cNvPr>
              <p:cNvSpPr/>
              <p:nvPr/>
            </p:nvSpPr>
            <p:spPr>
              <a:xfrm rot="10800000">
                <a:off x="1361439" y="621151"/>
                <a:ext cx="2702560" cy="1361440"/>
              </a:xfrm>
              <a:prstGeom prst="homePlat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Arrow: Pentagon 4">
                <a:extLst>
                  <a:ext uri="{FF2B5EF4-FFF2-40B4-BE49-F238E27FC236}">
                    <a16:creationId xmlns:a16="http://schemas.microsoft.com/office/drawing/2014/main" id="{A934BB14-CB69-16AD-B6CE-D3DC996F42E0}"/>
                  </a:ext>
                </a:extLst>
              </p:cNvPr>
              <p:cNvSpPr txBox="1"/>
              <p:nvPr/>
            </p:nvSpPr>
            <p:spPr>
              <a:xfrm>
                <a:off x="1676242" y="621151"/>
                <a:ext cx="2387756" cy="13614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357" tIns="186690" rIns="348488" bIns="186690" numCol="1" spcCol="1270" anchor="ctr" anchorCtr="0">
                <a:noAutofit/>
              </a:bodyPr>
              <a:lstStyle/>
              <a:p>
                <a:pPr marL="0" lvl="0" indent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3200" b="1" u="sng" dirty="0">
                    <a:solidFill>
                      <a:srgbClr val="002060"/>
                    </a:solidFill>
                  </a:rPr>
                  <a:t>Isolated Vertex</a:t>
                </a:r>
                <a:endParaRPr lang="en-IN" sz="3200" b="1" kern="12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8694AB6-1EB9-0346-A19D-B3914C1A2032}"/>
                </a:ext>
              </a:extLst>
            </p:cNvPr>
            <p:cNvSpPr/>
            <p:nvPr/>
          </p:nvSpPr>
          <p:spPr>
            <a:xfrm>
              <a:off x="355652" y="863570"/>
              <a:ext cx="1003046" cy="10281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8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2AB8D781-754E-B885-2961-FEDEF205F6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04" y="5934362"/>
                <a:ext cx="7397831" cy="63898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 Here,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are isolated vertices.</a:t>
                </a:r>
              </a:p>
            </p:txBody>
          </p:sp>
        </mc:Choice>
        <mc:Fallback xmlns="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2AB8D781-754E-B885-2961-FEDEF205F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4" y="5934362"/>
                <a:ext cx="7397831" cy="638988"/>
              </a:xfrm>
              <a:prstGeom prst="rect">
                <a:avLst/>
              </a:prstGeom>
              <a:blipFill>
                <a:blip r:embed="rId2"/>
                <a:stretch>
                  <a:fillRect b="-2381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6B3E4A0-8A15-2FB7-E7DE-038E70AD3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23" y="3429000"/>
            <a:ext cx="2887107" cy="238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3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2A27-8878-631F-C211-793562A2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Terminologies</a:t>
            </a:r>
            <a:endParaRPr lang="en-IN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8273297-B467-816B-B6F1-0C6F0545C79F}"/>
              </a:ext>
            </a:extLst>
          </p:cNvPr>
          <p:cNvSpPr txBox="1">
            <a:spLocks/>
          </p:cNvSpPr>
          <p:nvPr/>
        </p:nvSpPr>
        <p:spPr>
          <a:xfrm>
            <a:off x="233226" y="3356224"/>
            <a:ext cx="2370266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FB15AAB-2F17-25AF-66D1-9509DBD9DB6D}"/>
              </a:ext>
            </a:extLst>
          </p:cNvPr>
          <p:cNvSpPr txBox="1">
            <a:spLocks/>
          </p:cNvSpPr>
          <p:nvPr/>
        </p:nvSpPr>
        <p:spPr>
          <a:xfrm>
            <a:off x="233226" y="1939911"/>
            <a:ext cx="7534030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A graph </a:t>
            </a:r>
            <a:r>
              <a:rPr lang="en-IN" sz="2800" dirty="0">
                <a:solidFill>
                  <a:srgbClr val="FF0000"/>
                </a:solidFill>
              </a:rPr>
              <a:t>without edges</a:t>
            </a:r>
            <a:r>
              <a:rPr lang="en-IN" sz="2800" dirty="0">
                <a:solidFill>
                  <a:srgbClr val="002060"/>
                </a:solidFill>
              </a:rPr>
              <a:t> is known as null graph.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F9F5B7-7F5C-169D-2518-E6BF20923A25}"/>
              </a:ext>
            </a:extLst>
          </p:cNvPr>
          <p:cNvGrpSpPr/>
          <p:nvPr/>
        </p:nvGrpSpPr>
        <p:grpSpPr>
          <a:xfrm>
            <a:off x="176955" y="884565"/>
            <a:ext cx="3905648" cy="943926"/>
            <a:chOff x="355652" y="844138"/>
            <a:chExt cx="4352826" cy="107836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9A05708-5435-DB38-8BFE-7DA965BF7C2E}"/>
                </a:ext>
              </a:extLst>
            </p:cNvPr>
            <p:cNvGrpSpPr/>
            <p:nvPr/>
          </p:nvGrpSpPr>
          <p:grpSpPr>
            <a:xfrm>
              <a:off x="430815" y="844138"/>
              <a:ext cx="4277663" cy="1078362"/>
              <a:chOff x="1361439" y="621151"/>
              <a:chExt cx="2702560" cy="1361443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9" name="Arrow: Pentagon 18">
                <a:extLst>
                  <a:ext uri="{FF2B5EF4-FFF2-40B4-BE49-F238E27FC236}">
                    <a16:creationId xmlns:a16="http://schemas.microsoft.com/office/drawing/2014/main" id="{6FD296AD-9ED3-A59F-D003-BA9DEBDF3662}"/>
                  </a:ext>
                </a:extLst>
              </p:cNvPr>
              <p:cNvSpPr/>
              <p:nvPr/>
            </p:nvSpPr>
            <p:spPr>
              <a:xfrm rot="10800000">
                <a:off x="1361439" y="621151"/>
                <a:ext cx="2702560" cy="1361440"/>
              </a:xfrm>
              <a:prstGeom prst="homePlat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Arrow: Pentagon 4">
                <a:extLst>
                  <a:ext uri="{FF2B5EF4-FFF2-40B4-BE49-F238E27FC236}">
                    <a16:creationId xmlns:a16="http://schemas.microsoft.com/office/drawing/2014/main" id="{A934BB14-CB69-16AD-B6CE-D3DC996F42E0}"/>
                  </a:ext>
                </a:extLst>
              </p:cNvPr>
              <p:cNvSpPr txBox="1"/>
              <p:nvPr/>
            </p:nvSpPr>
            <p:spPr>
              <a:xfrm>
                <a:off x="1676242" y="621151"/>
                <a:ext cx="2387756" cy="13614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357" tIns="186690" rIns="348488" bIns="186690" numCol="1" spcCol="1270" anchor="ctr" anchorCtr="0">
                <a:noAutofit/>
              </a:bodyPr>
              <a:lstStyle/>
              <a:p>
                <a:pPr marL="0" lvl="0" indent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3200" b="1" u="sng" dirty="0">
                    <a:solidFill>
                      <a:srgbClr val="002060"/>
                    </a:solidFill>
                  </a:rPr>
                  <a:t>Null Graph</a:t>
                </a:r>
                <a:endParaRPr lang="en-IN" sz="3200" b="1" kern="12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8694AB6-1EB9-0346-A19D-B3914C1A2032}"/>
                </a:ext>
              </a:extLst>
            </p:cNvPr>
            <p:cNvSpPr/>
            <p:nvPr/>
          </p:nvSpPr>
          <p:spPr>
            <a:xfrm>
              <a:off x="355652" y="863570"/>
              <a:ext cx="1003046" cy="10281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9</a:t>
              </a:r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790D-BF8C-0E27-816A-525215EDE1E3}"/>
              </a:ext>
            </a:extLst>
          </p:cNvPr>
          <p:cNvSpPr txBox="1">
            <a:spLocks/>
          </p:cNvSpPr>
          <p:nvPr/>
        </p:nvSpPr>
        <p:spPr>
          <a:xfrm>
            <a:off x="233226" y="2717236"/>
            <a:ext cx="11314459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800" dirty="0">
                <a:solidFill>
                  <a:srgbClr val="002060"/>
                </a:solidFill>
              </a:rPr>
              <a:t> Also, a graph which contains </a:t>
            </a:r>
            <a:r>
              <a:rPr lang="en-US" sz="2800" dirty="0">
                <a:solidFill>
                  <a:srgbClr val="FF0000"/>
                </a:solidFill>
              </a:rPr>
              <a:t>only isolated</a:t>
            </a:r>
            <a:r>
              <a:rPr lang="en-US" sz="2800" dirty="0">
                <a:solidFill>
                  <a:srgbClr val="002060"/>
                </a:solidFill>
              </a:rPr>
              <a:t> vertices is known as null graph.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CC1247-C373-470E-C0E1-19B9378FD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090" y="3807609"/>
            <a:ext cx="1902188" cy="265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1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2A27-8878-631F-C211-793562A2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Terminologies</a:t>
            </a:r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F9F5B7-7F5C-169D-2518-E6BF20923A25}"/>
              </a:ext>
            </a:extLst>
          </p:cNvPr>
          <p:cNvGrpSpPr/>
          <p:nvPr/>
        </p:nvGrpSpPr>
        <p:grpSpPr>
          <a:xfrm>
            <a:off x="176955" y="884565"/>
            <a:ext cx="3905648" cy="943926"/>
            <a:chOff x="355652" y="844138"/>
            <a:chExt cx="4352826" cy="107836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9A05708-5435-DB38-8BFE-7DA965BF7C2E}"/>
                </a:ext>
              </a:extLst>
            </p:cNvPr>
            <p:cNvGrpSpPr/>
            <p:nvPr/>
          </p:nvGrpSpPr>
          <p:grpSpPr>
            <a:xfrm>
              <a:off x="430815" y="844138"/>
              <a:ext cx="4277663" cy="1078362"/>
              <a:chOff x="1361439" y="621151"/>
              <a:chExt cx="2702560" cy="1361443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9" name="Arrow: Pentagon 18">
                <a:extLst>
                  <a:ext uri="{FF2B5EF4-FFF2-40B4-BE49-F238E27FC236}">
                    <a16:creationId xmlns:a16="http://schemas.microsoft.com/office/drawing/2014/main" id="{6FD296AD-9ED3-A59F-D003-BA9DEBDF3662}"/>
                  </a:ext>
                </a:extLst>
              </p:cNvPr>
              <p:cNvSpPr/>
              <p:nvPr/>
            </p:nvSpPr>
            <p:spPr>
              <a:xfrm rot="10800000">
                <a:off x="1361439" y="621151"/>
                <a:ext cx="2702560" cy="1361440"/>
              </a:xfrm>
              <a:prstGeom prst="homePlat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Arrow: Pentagon 4">
                <a:extLst>
                  <a:ext uri="{FF2B5EF4-FFF2-40B4-BE49-F238E27FC236}">
                    <a16:creationId xmlns:a16="http://schemas.microsoft.com/office/drawing/2014/main" id="{A934BB14-CB69-16AD-B6CE-D3DC996F42E0}"/>
                  </a:ext>
                </a:extLst>
              </p:cNvPr>
              <p:cNvSpPr txBox="1"/>
              <p:nvPr/>
            </p:nvSpPr>
            <p:spPr>
              <a:xfrm>
                <a:off x="1676242" y="621151"/>
                <a:ext cx="2387756" cy="13614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357" tIns="186690" rIns="348488" bIns="186690" numCol="1" spcCol="1270" anchor="ctr" anchorCtr="0">
                <a:noAutofit/>
              </a:bodyPr>
              <a:lstStyle/>
              <a:p>
                <a:pPr marL="0" lvl="0" indent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3200" b="1" u="sng" dirty="0">
                    <a:solidFill>
                      <a:srgbClr val="002060"/>
                    </a:solidFill>
                  </a:rPr>
                  <a:t>Directed Edge</a:t>
                </a:r>
                <a:endParaRPr lang="en-IN" sz="3200" b="1" kern="12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8694AB6-1EB9-0346-A19D-B3914C1A2032}"/>
                </a:ext>
              </a:extLst>
            </p:cNvPr>
            <p:cNvSpPr/>
            <p:nvPr/>
          </p:nvSpPr>
          <p:spPr>
            <a:xfrm>
              <a:off x="355652" y="863570"/>
              <a:ext cx="1003046" cy="10281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10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2F762C20-9743-F98F-6A03-32AF951712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328" y="2091145"/>
                <a:ext cx="11924160" cy="96595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265113" indent="-265113" algn="just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>
                    <a:solidFill>
                      <a:schemeClr val="tx1"/>
                    </a:solidFill>
                  </a:defRPr>
                </a:lvl1pPr>
                <a:lvl2pPr marL="809625" lvl="1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355600" indent="-355600">
                  <a:lnSpc>
                    <a:spcPct val="130000"/>
                  </a:lnSpc>
                  <a:tabLst>
                    <a:tab pos="900113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In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an edge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which is associated with an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ordered pair</a:t>
                </a:r>
                <a:r>
                  <a:rPr lang="en-US" sz="2800" dirty="0">
                    <a:solidFill>
                      <a:srgbClr val="002060"/>
                    </a:solidFill>
                  </a:rPr>
                  <a:t> of vertices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called directed edge of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2F762C20-9743-F98F-6A03-32AF95171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28" y="2091145"/>
                <a:ext cx="11924160" cy="965957"/>
              </a:xfrm>
              <a:prstGeom prst="rect">
                <a:avLst/>
              </a:prstGeom>
              <a:blipFill>
                <a:blip r:embed="rId2"/>
                <a:stretch>
                  <a:fillRect l="-971" t="-8228" b="-2784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F7F2A9C8-6491-5132-8EDD-CB4DB59FED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328" y="3333173"/>
                <a:ext cx="8667592" cy="53624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265113" indent="-265113" algn="just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>
                    <a:solidFill>
                      <a:schemeClr val="tx1"/>
                    </a:solidFill>
                  </a:defRPr>
                </a:lvl1pPr>
                <a:lvl2pPr marL="809625" lvl="1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355600" indent="-355600">
                  <a:lnSpc>
                    <a:spcPct val="130000"/>
                  </a:lnSpc>
                  <a:tabLst>
                    <a:tab pos="900113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Directed edge from vertex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denoted as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F7F2A9C8-6491-5132-8EDD-CB4DB59FE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28" y="3333173"/>
                <a:ext cx="8667592" cy="536240"/>
              </a:xfrm>
              <a:prstGeom prst="rect">
                <a:avLst/>
              </a:prstGeom>
              <a:blipFill>
                <a:blip r:embed="rId3"/>
                <a:stretch>
                  <a:fillRect l="-1336" t="-3409" b="-375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D6B14430-7E93-9707-3FF1-C25575032B32}"/>
              </a:ext>
            </a:extLst>
          </p:cNvPr>
          <p:cNvSpPr txBox="1">
            <a:spLocks/>
          </p:cNvSpPr>
          <p:nvPr/>
        </p:nvSpPr>
        <p:spPr>
          <a:xfrm>
            <a:off x="230328" y="4139871"/>
            <a:ext cx="2370266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44495A26-9D2C-228C-233B-2CFC3B10E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399" y="5739526"/>
                <a:ext cx="6536629" cy="53624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265113" indent="-265113" algn="just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>
                    <a:solidFill>
                      <a:schemeClr val="tx1"/>
                    </a:solidFill>
                  </a:defRPr>
                </a:lvl1pPr>
                <a:lvl2pPr marL="809625" lvl="1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lvl="1"/>
                <a:r>
                  <a:rPr lang="en-US" dirty="0">
                    <a:solidFill>
                      <a:srgbClr val="002060"/>
                    </a:solidFill>
                  </a:rPr>
                  <a:t> Edge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𝐞</m:t>
                    </m:r>
                    <m: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&lt;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 is a directed edge.</a:t>
                </a: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44495A26-9D2C-228C-233B-2CFC3B10E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9" y="5739526"/>
                <a:ext cx="6536629" cy="536240"/>
              </a:xfrm>
              <a:prstGeom prst="rect">
                <a:avLst/>
              </a:prstGeom>
              <a:blipFill>
                <a:blip r:embed="rId4"/>
                <a:stretch>
                  <a:fillRect t="-14943" b="-2758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0580BB6-D636-958D-9197-A161BED145EF}"/>
              </a:ext>
            </a:extLst>
          </p:cNvPr>
          <p:cNvGrpSpPr/>
          <p:nvPr/>
        </p:nvGrpSpPr>
        <p:grpSpPr>
          <a:xfrm>
            <a:off x="5038909" y="4622242"/>
            <a:ext cx="2114181" cy="713895"/>
            <a:chOff x="4969422" y="2140484"/>
            <a:chExt cx="2114181" cy="7138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2437C9-F695-6361-51DC-718CE171778D}"/>
                </a:ext>
              </a:extLst>
            </p:cNvPr>
            <p:cNvGrpSpPr/>
            <p:nvPr/>
          </p:nvGrpSpPr>
          <p:grpSpPr>
            <a:xfrm>
              <a:off x="5170938" y="2674379"/>
              <a:ext cx="1577170" cy="180000"/>
              <a:chOff x="4871431" y="4693746"/>
              <a:chExt cx="1577170" cy="1800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46553D2-5E9A-8177-B61F-B2A0CE8F4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1431" y="4773816"/>
                <a:ext cx="1577170" cy="0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3" name="L-Shape 12">
                <a:extLst>
                  <a:ext uri="{FF2B5EF4-FFF2-40B4-BE49-F238E27FC236}">
                    <a16:creationId xmlns:a16="http://schemas.microsoft.com/office/drawing/2014/main" id="{0BEF32B7-23BF-DA97-C7D3-3F09D04D1D43}"/>
                  </a:ext>
                </a:extLst>
              </p:cNvPr>
              <p:cNvSpPr/>
              <p:nvPr/>
            </p:nvSpPr>
            <p:spPr>
              <a:xfrm rot="13391702">
                <a:off x="5575242" y="4693746"/>
                <a:ext cx="180000" cy="180000"/>
              </a:xfrm>
              <a:prstGeom prst="corner">
                <a:avLst>
                  <a:gd name="adj1" fmla="val 27100"/>
                  <a:gd name="adj2" fmla="val 26871"/>
                </a:avLst>
              </a:prstGeom>
              <a:solidFill>
                <a:srgbClr val="C0000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FD14EDF-2CAB-3BB0-CCA8-0EB9E108B088}"/>
                </a:ext>
              </a:extLst>
            </p:cNvPr>
            <p:cNvSpPr/>
            <p:nvPr/>
          </p:nvSpPr>
          <p:spPr>
            <a:xfrm>
              <a:off x="5080115" y="265445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369B0CD-275C-A7E4-B7B2-CA897EBEB690}"/>
                </a:ext>
              </a:extLst>
            </p:cNvPr>
            <p:cNvSpPr/>
            <p:nvPr/>
          </p:nvSpPr>
          <p:spPr>
            <a:xfrm>
              <a:off x="6658107" y="266017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F6D48B-9F1F-0FD3-35F8-3AE0CC344B5B}"/>
                    </a:ext>
                  </a:extLst>
                </p:cNvPr>
                <p:cNvSpPr txBox="1"/>
                <p:nvPr/>
              </p:nvSpPr>
              <p:spPr>
                <a:xfrm>
                  <a:off x="4969422" y="2174973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u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F6D48B-9F1F-0FD3-35F8-3AE0CC344B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9422" y="2174973"/>
                  <a:ext cx="49099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ECD77AA-4785-05AB-D36B-6455B5A0D82D}"/>
                    </a:ext>
                  </a:extLst>
                </p:cNvPr>
                <p:cNvSpPr txBox="1"/>
                <p:nvPr/>
              </p:nvSpPr>
              <p:spPr>
                <a:xfrm>
                  <a:off x="6592610" y="2178178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v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ECD77AA-4785-05AB-D36B-6455B5A0D8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2610" y="2178178"/>
                  <a:ext cx="49099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86B58BD-DB83-AE5B-AD84-851601EB9132}"/>
                    </a:ext>
                  </a:extLst>
                </p:cNvPr>
                <p:cNvSpPr txBox="1"/>
                <p:nvPr/>
              </p:nvSpPr>
              <p:spPr>
                <a:xfrm>
                  <a:off x="5781016" y="2140484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>
                  <a:defPPr>
                    <a:defRPr lang="en-US"/>
                  </a:defPPr>
                  <a:lvl1pPr>
                    <a:defRPr kumimoji="0" sz="2800" b="0" i="1" u="none" strike="noStrike" cap="none" spc="0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1" i="0" dirty="0">
                            <a:latin typeface="Cambria Math" panose="02040503050406030204" pitchFamily="18" charset="0"/>
                          </a:rPr>
                          <m:t>𝐞</m:t>
                        </m:r>
                      </m:oMath>
                    </m:oMathPara>
                  </a14:m>
                  <a:endParaRPr lang="en-IN" b="1" i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86B58BD-DB83-AE5B-AD84-851601EB91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1016" y="2140484"/>
                  <a:ext cx="4909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4082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2A27-8878-631F-C211-793562A2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Terminologies</a:t>
            </a:r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F9F5B7-7F5C-169D-2518-E6BF20923A25}"/>
              </a:ext>
            </a:extLst>
          </p:cNvPr>
          <p:cNvGrpSpPr/>
          <p:nvPr/>
        </p:nvGrpSpPr>
        <p:grpSpPr>
          <a:xfrm>
            <a:off x="176955" y="884565"/>
            <a:ext cx="3905648" cy="943926"/>
            <a:chOff x="355652" y="844138"/>
            <a:chExt cx="4352826" cy="107836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9A05708-5435-DB38-8BFE-7DA965BF7C2E}"/>
                </a:ext>
              </a:extLst>
            </p:cNvPr>
            <p:cNvGrpSpPr/>
            <p:nvPr/>
          </p:nvGrpSpPr>
          <p:grpSpPr>
            <a:xfrm>
              <a:off x="430815" y="844138"/>
              <a:ext cx="4277663" cy="1078362"/>
              <a:chOff x="1361439" y="621151"/>
              <a:chExt cx="2702560" cy="1361443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9" name="Arrow: Pentagon 18">
                <a:extLst>
                  <a:ext uri="{FF2B5EF4-FFF2-40B4-BE49-F238E27FC236}">
                    <a16:creationId xmlns:a16="http://schemas.microsoft.com/office/drawing/2014/main" id="{6FD296AD-9ED3-A59F-D003-BA9DEBDF3662}"/>
                  </a:ext>
                </a:extLst>
              </p:cNvPr>
              <p:cNvSpPr/>
              <p:nvPr/>
            </p:nvSpPr>
            <p:spPr>
              <a:xfrm rot="10800000">
                <a:off x="1361439" y="621151"/>
                <a:ext cx="2702560" cy="1361440"/>
              </a:xfrm>
              <a:prstGeom prst="homePlat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Arrow: Pentagon 4">
                <a:extLst>
                  <a:ext uri="{FF2B5EF4-FFF2-40B4-BE49-F238E27FC236}">
                    <a16:creationId xmlns:a16="http://schemas.microsoft.com/office/drawing/2014/main" id="{A934BB14-CB69-16AD-B6CE-D3DC996F42E0}"/>
                  </a:ext>
                </a:extLst>
              </p:cNvPr>
              <p:cNvSpPr txBox="1"/>
              <p:nvPr/>
            </p:nvSpPr>
            <p:spPr>
              <a:xfrm>
                <a:off x="1676242" y="621151"/>
                <a:ext cx="2387756" cy="13614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357" tIns="186690" rIns="348488" bIns="186690" numCol="1" spcCol="1270" anchor="ctr" anchorCtr="0">
                <a:noAutofit/>
              </a:bodyPr>
              <a:lstStyle/>
              <a:p>
                <a:pPr marL="0" lvl="0" indent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3200" b="1" u="sng" dirty="0">
                    <a:solidFill>
                      <a:srgbClr val="002060"/>
                    </a:solidFill>
                  </a:rPr>
                  <a:t>Directed Edge</a:t>
                </a:r>
                <a:endParaRPr lang="en-IN" sz="3200" b="1" kern="12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8694AB6-1EB9-0346-A19D-B3914C1A2032}"/>
                </a:ext>
              </a:extLst>
            </p:cNvPr>
            <p:cNvSpPr/>
            <p:nvPr/>
          </p:nvSpPr>
          <p:spPr>
            <a:xfrm>
              <a:off x="355652" y="863570"/>
              <a:ext cx="1003046" cy="10281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10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2F762C20-9743-F98F-6A03-32AF951712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328" y="3143247"/>
                <a:ext cx="7179986" cy="96595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265113" indent="-265113" algn="just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>
                    <a:solidFill>
                      <a:schemeClr val="tx1"/>
                    </a:solidFill>
                  </a:defRPr>
                </a:lvl1pPr>
                <a:lvl2pPr marL="809625" lvl="1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355600" indent="-355600">
                  <a:lnSpc>
                    <a:spcPct val="130000"/>
                  </a:lnSpc>
                  <a:tabLst>
                    <a:tab pos="900113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</a:rPr>
                  <a:t>Suppose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&lt;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 directed edge, then</a:t>
                </a:r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2F762C20-9743-F98F-6A03-32AF95171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28" y="3143247"/>
                <a:ext cx="7179986" cy="965957"/>
              </a:xfrm>
              <a:prstGeom prst="rect">
                <a:avLst/>
              </a:prstGeom>
              <a:blipFill>
                <a:blip r:embed="rId2"/>
                <a:stretch>
                  <a:fillRect l="-161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1F3D827-52B8-B878-EB2B-E96CEC710E92}"/>
              </a:ext>
            </a:extLst>
          </p:cNvPr>
          <p:cNvGrpSpPr/>
          <p:nvPr/>
        </p:nvGrpSpPr>
        <p:grpSpPr>
          <a:xfrm>
            <a:off x="4986892" y="2276854"/>
            <a:ext cx="2114181" cy="713895"/>
            <a:chOff x="4969422" y="2140484"/>
            <a:chExt cx="2114181" cy="7138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E64DF8A-0916-1FDA-DCBD-1012C51E8841}"/>
                </a:ext>
              </a:extLst>
            </p:cNvPr>
            <p:cNvGrpSpPr/>
            <p:nvPr/>
          </p:nvGrpSpPr>
          <p:grpSpPr>
            <a:xfrm>
              <a:off x="5170938" y="2674379"/>
              <a:ext cx="1577170" cy="180000"/>
              <a:chOff x="4871431" y="4693746"/>
              <a:chExt cx="1577170" cy="18000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4693E75-AC76-7638-D369-4438A757B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1431" y="4773816"/>
                <a:ext cx="1577170" cy="0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L-Shape 35">
                <a:extLst>
                  <a:ext uri="{FF2B5EF4-FFF2-40B4-BE49-F238E27FC236}">
                    <a16:creationId xmlns:a16="http://schemas.microsoft.com/office/drawing/2014/main" id="{DEAB5F65-3E6C-4DBA-8605-514D2298C5DC}"/>
                  </a:ext>
                </a:extLst>
              </p:cNvPr>
              <p:cNvSpPr/>
              <p:nvPr/>
            </p:nvSpPr>
            <p:spPr>
              <a:xfrm rot="13391702">
                <a:off x="5575242" y="4693746"/>
                <a:ext cx="180000" cy="180000"/>
              </a:xfrm>
              <a:prstGeom prst="corner">
                <a:avLst>
                  <a:gd name="adj1" fmla="val 27100"/>
                  <a:gd name="adj2" fmla="val 26871"/>
                </a:avLst>
              </a:prstGeom>
              <a:solidFill>
                <a:srgbClr val="C0000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185C3B4-7963-57DF-ED05-0AB106EEF1F5}"/>
                </a:ext>
              </a:extLst>
            </p:cNvPr>
            <p:cNvSpPr/>
            <p:nvPr/>
          </p:nvSpPr>
          <p:spPr>
            <a:xfrm>
              <a:off x="5080115" y="265445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11B4A95-7F6D-DA6E-2006-DCB4E4A783FB}"/>
                </a:ext>
              </a:extLst>
            </p:cNvPr>
            <p:cNvSpPr/>
            <p:nvPr/>
          </p:nvSpPr>
          <p:spPr>
            <a:xfrm>
              <a:off x="6658107" y="266017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F75EFC1-4EE1-AA5A-8C47-A60FF33D8826}"/>
                    </a:ext>
                  </a:extLst>
                </p:cNvPr>
                <p:cNvSpPr txBox="1"/>
                <p:nvPr/>
              </p:nvSpPr>
              <p:spPr>
                <a:xfrm>
                  <a:off x="4969422" y="2174973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u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F75EFC1-4EE1-AA5A-8C47-A60FF33D8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9422" y="2174973"/>
                  <a:ext cx="49099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709C332-0042-8B69-152B-97529E64001B}"/>
                    </a:ext>
                  </a:extLst>
                </p:cNvPr>
                <p:cNvSpPr txBox="1"/>
                <p:nvPr/>
              </p:nvSpPr>
              <p:spPr>
                <a:xfrm>
                  <a:off x="6592610" y="2178178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v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709C332-0042-8B69-152B-97529E640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2610" y="2178178"/>
                  <a:ext cx="49099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2DE534-C679-CE90-E114-571D78C1D551}"/>
                    </a:ext>
                  </a:extLst>
                </p:cNvPr>
                <p:cNvSpPr txBox="1"/>
                <p:nvPr/>
              </p:nvSpPr>
              <p:spPr>
                <a:xfrm>
                  <a:off x="5781016" y="2140484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>
                  <a:defPPr>
                    <a:defRPr lang="en-US"/>
                  </a:defPPr>
                  <a:lvl1pPr>
                    <a:defRPr kumimoji="0" sz="2800" b="0" i="1" u="none" strike="noStrike" cap="none" spc="0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1" i="0" dirty="0">
                            <a:latin typeface="Cambria Math" panose="02040503050406030204" pitchFamily="18" charset="0"/>
                          </a:rPr>
                          <m:t>𝐞</m:t>
                        </m:r>
                      </m:oMath>
                    </m:oMathPara>
                  </a14:m>
                  <a:endParaRPr lang="en-IN" b="1" i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2DE534-C679-CE90-E114-571D78C1D5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1016" y="2140484"/>
                  <a:ext cx="49099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44495A26-9D2C-228C-233B-2CFC3B10E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3" y="5505575"/>
                <a:ext cx="6216028" cy="53624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265113" indent="-265113" algn="just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>
                    <a:solidFill>
                      <a:schemeClr val="tx1"/>
                    </a:solidFill>
                  </a:defRPr>
                </a:lvl1pPr>
                <a:lvl2pPr marL="809625" lvl="1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𝐞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 is said to be </a:t>
                </a:r>
                <a:r>
                  <a:rPr lang="en-IN" dirty="0">
                    <a:solidFill>
                      <a:srgbClr val="FF0000"/>
                    </a:solidFill>
                  </a:rPr>
                  <a:t>incident</a:t>
                </a:r>
                <a:r>
                  <a:rPr lang="en-IN" dirty="0">
                    <a:solidFill>
                      <a:srgbClr val="00206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IN" dirty="0"/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44495A26-9D2C-228C-233B-2CFC3B10E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3" y="5505575"/>
                <a:ext cx="6216028" cy="536240"/>
              </a:xfrm>
              <a:prstGeom prst="rect">
                <a:avLst/>
              </a:prstGeom>
              <a:blipFill>
                <a:blip r:embed="rId6"/>
                <a:stretch>
                  <a:fillRect t="-13636" b="-2613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5C2D81-1947-272D-23D5-3250CAB3B515}"/>
              </a:ext>
            </a:extLst>
          </p:cNvPr>
          <p:cNvSpPr txBox="1">
            <a:spLocks/>
          </p:cNvSpPr>
          <p:nvPr/>
        </p:nvSpPr>
        <p:spPr>
          <a:xfrm>
            <a:off x="4122130" y="1065684"/>
            <a:ext cx="1729525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(Continue)</a:t>
            </a:r>
            <a:endParaRPr lang="en-IN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A63798D8-E293-30B7-8BED-2ED3380D06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9877" y="4111800"/>
                <a:ext cx="12192000" cy="10887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265113" indent="-265113" algn="just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>
                    <a:solidFill>
                      <a:schemeClr val="tx1"/>
                    </a:solidFill>
                  </a:defRPr>
                </a:lvl1pPr>
                <a:lvl2pPr marL="809625" lvl="1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1082675" lvl="1" indent="-449263">
                  <a:lnSpc>
                    <a:spcPct val="130000"/>
                  </a:lnSpc>
                  <a:tabLst>
                    <a:tab pos="900113" algn="l"/>
                  </a:tabLst>
                </a:pPr>
                <a:r>
                  <a:rPr lang="en-IN" dirty="0">
                    <a:solidFill>
                      <a:srgbClr val="002060"/>
                    </a:solidFill>
                  </a:rPr>
                  <a:t>vertex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 is known as the </a:t>
                </a:r>
                <a:r>
                  <a:rPr lang="en-IN" dirty="0">
                    <a:solidFill>
                      <a:srgbClr val="FF0000"/>
                    </a:solidFill>
                  </a:rPr>
                  <a:t>initial</a:t>
                </a:r>
                <a:r>
                  <a:rPr lang="en-IN" dirty="0">
                    <a:solidFill>
                      <a:srgbClr val="002060"/>
                    </a:solidFill>
                  </a:rPr>
                  <a:t> vertex and </a:t>
                </a:r>
                <a:r>
                  <a:rPr lang="en-IN" dirty="0"/>
                  <a:t>vertex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IN" dirty="0"/>
                  <a:t> is known as</a:t>
                </a:r>
                <a:r>
                  <a:rPr lang="en-IN" dirty="0">
                    <a:solidFill>
                      <a:srgbClr val="002060"/>
                    </a:solidFill>
                  </a:rPr>
                  <a:t> the </a:t>
                </a:r>
                <a:r>
                  <a:rPr lang="en-IN" dirty="0">
                    <a:solidFill>
                      <a:srgbClr val="FF0000"/>
                    </a:solidFill>
                  </a:rPr>
                  <a:t>terminal</a:t>
                </a:r>
                <a:r>
                  <a:rPr lang="en-IN" dirty="0">
                    <a:solidFill>
                      <a:srgbClr val="002060"/>
                    </a:solidFill>
                  </a:rPr>
                  <a:t> vertex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A63798D8-E293-30B7-8BED-2ED3380D0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877" y="4111800"/>
                <a:ext cx="12192000" cy="1088779"/>
              </a:xfrm>
              <a:prstGeom prst="rect">
                <a:avLst/>
              </a:prstGeom>
              <a:blipFill>
                <a:blip r:embed="rId7"/>
                <a:stretch>
                  <a:fillRect t="-1685" r="-1000" b="-1853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75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2A27-8878-631F-C211-793562A2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Terminologies</a:t>
            </a:r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F9F5B7-7F5C-169D-2518-E6BF20923A25}"/>
              </a:ext>
            </a:extLst>
          </p:cNvPr>
          <p:cNvGrpSpPr/>
          <p:nvPr/>
        </p:nvGrpSpPr>
        <p:grpSpPr>
          <a:xfrm>
            <a:off x="176955" y="884565"/>
            <a:ext cx="3905648" cy="943926"/>
            <a:chOff x="355652" y="844138"/>
            <a:chExt cx="4352826" cy="107836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9A05708-5435-DB38-8BFE-7DA965BF7C2E}"/>
                </a:ext>
              </a:extLst>
            </p:cNvPr>
            <p:cNvGrpSpPr/>
            <p:nvPr/>
          </p:nvGrpSpPr>
          <p:grpSpPr>
            <a:xfrm>
              <a:off x="430815" y="844138"/>
              <a:ext cx="4277663" cy="1078362"/>
              <a:chOff x="1361439" y="621151"/>
              <a:chExt cx="2702560" cy="1361443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9" name="Arrow: Pentagon 18">
                <a:extLst>
                  <a:ext uri="{FF2B5EF4-FFF2-40B4-BE49-F238E27FC236}">
                    <a16:creationId xmlns:a16="http://schemas.microsoft.com/office/drawing/2014/main" id="{6FD296AD-9ED3-A59F-D003-BA9DEBDF3662}"/>
                  </a:ext>
                </a:extLst>
              </p:cNvPr>
              <p:cNvSpPr/>
              <p:nvPr/>
            </p:nvSpPr>
            <p:spPr>
              <a:xfrm rot="10800000">
                <a:off x="1361439" y="621151"/>
                <a:ext cx="2702560" cy="1361440"/>
              </a:xfrm>
              <a:prstGeom prst="homePlat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Arrow: Pentagon 4">
                <a:extLst>
                  <a:ext uri="{FF2B5EF4-FFF2-40B4-BE49-F238E27FC236}">
                    <a16:creationId xmlns:a16="http://schemas.microsoft.com/office/drawing/2014/main" id="{A934BB14-CB69-16AD-B6CE-D3DC996F42E0}"/>
                  </a:ext>
                </a:extLst>
              </p:cNvPr>
              <p:cNvSpPr txBox="1"/>
              <p:nvPr/>
            </p:nvSpPr>
            <p:spPr>
              <a:xfrm>
                <a:off x="1676242" y="621151"/>
                <a:ext cx="2387756" cy="13614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357" tIns="186690" rIns="348488" bIns="186690" numCol="1" spcCol="1270" anchor="ctr" anchorCtr="0">
                <a:noAutofit/>
              </a:bodyPr>
              <a:lstStyle/>
              <a:p>
                <a:pPr marL="0" lvl="0" indent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3200" b="1" u="sng" dirty="0">
                    <a:solidFill>
                      <a:srgbClr val="002060"/>
                    </a:solidFill>
                  </a:rPr>
                  <a:t>Directed Graph</a:t>
                </a:r>
                <a:endParaRPr lang="en-IN" sz="3200" b="1" kern="12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8694AB6-1EB9-0346-A19D-B3914C1A2032}"/>
                </a:ext>
              </a:extLst>
            </p:cNvPr>
            <p:cNvSpPr/>
            <p:nvPr/>
          </p:nvSpPr>
          <p:spPr>
            <a:xfrm>
              <a:off x="355652" y="863570"/>
              <a:ext cx="1003046" cy="10281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11</a:t>
              </a:r>
            </a:p>
          </p:txBody>
        </p:sp>
      </p:grp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F762C20-9743-F98F-6A03-32AF95171249}"/>
              </a:ext>
            </a:extLst>
          </p:cNvPr>
          <p:cNvSpPr txBox="1">
            <a:spLocks/>
          </p:cNvSpPr>
          <p:nvPr/>
        </p:nvSpPr>
        <p:spPr>
          <a:xfrm>
            <a:off x="233267" y="1929932"/>
            <a:ext cx="11891796" cy="96595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55600" indent="-355600">
              <a:lnSpc>
                <a:spcPct val="130000"/>
              </a:lnSpc>
              <a:tabLst>
                <a:tab pos="900113" algn="l"/>
              </a:tabLst>
            </a:pPr>
            <a:r>
              <a:rPr lang="en-IN" sz="2800" dirty="0">
                <a:solidFill>
                  <a:srgbClr val="002060"/>
                </a:solidFill>
              </a:rPr>
              <a:t>A graph in which </a:t>
            </a:r>
            <a:r>
              <a:rPr lang="en-IN" sz="2800" dirty="0">
                <a:solidFill>
                  <a:srgbClr val="FF0000"/>
                </a:solidFill>
              </a:rPr>
              <a:t>every</a:t>
            </a:r>
            <a:r>
              <a:rPr lang="en-IN" sz="2800" dirty="0">
                <a:solidFill>
                  <a:srgbClr val="002060"/>
                </a:solidFill>
              </a:rPr>
              <a:t> edge is </a:t>
            </a:r>
            <a:r>
              <a:rPr lang="en-IN" sz="2800" dirty="0">
                <a:solidFill>
                  <a:srgbClr val="FF0000"/>
                </a:solidFill>
              </a:rPr>
              <a:t>directed</a:t>
            </a:r>
            <a:r>
              <a:rPr lang="en-IN" sz="2800" dirty="0">
                <a:solidFill>
                  <a:srgbClr val="002060"/>
                </a:solidFill>
              </a:rPr>
              <a:t> </a:t>
            </a:r>
            <a:r>
              <a:rPr lang="en-IN" sz="2800" dirty="0">
                <a:solidFill>
                  <a:srgbClr val="FF0000"/>
                </a:solidFill>
              </a:rPr>
              <a:t>edge</a:t>
            </a:r>
            <a:r>
              <a:rPr lang="en-IN" sz="2800" dirty="0">
                <a:solidFill>
                  <a:srgbClr val="002060"/>
                </a:solidFill>
              </a:rPr>
              <a:t> is known as Directed Graph or Digraph.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046C8AA-3127-576C-2784-F3078C0F07B0}"/>
              </a:ext>
            </a:extLst>
          </p:cNvPr>
          <p:cNvSpPr txBox="1">
            <a:spLocks/>
          </p:cNvSpPr>
          <p:nvPr/>
        </p:nvSpPr>
        <p:spPr>
          <a:xfrm>
            <a:off x="233267" y="3429000"/>
            <a:ext cx="2370266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A9CD3527-1C0A-DE42-5592-91A50C1C20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267" y="2900617"/>
                <a:ext cx="11891796" cy="63898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265113" indent="-265113" algn="just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>
                    <a:solidFill>
                      <a:schemeClr val="tx1"/>
                    </a:solidFill>
                  </a:defRPr>
                </a:lvl1pPr>
                <a:lvl2pPr marL="809625" lvl="1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355600" indent="-355600">
                  <a:lnSpc>
                    <a:spcPct val="130000"/>
                  </a:lnSpc>
                  <a:tabLst>
                    <a:tab pos="900113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</a:rPr>
                  <a:t>A digraph is denoted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Vertex Set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Edge Set.</a:t>
                </a:r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A9CD3527-1C0A-DE42-5592-91A50C1C2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67" y="2900617"/>
                <a:ext cx="11891796" cy="638989"/>
              </a:xfrm>
              <a:prstGeom prst="rect">
                <a:avLst/>
              </a:prstGeom>
              <a:blipFill>
                <a:blip r:embed="rId2"/>
                <a:stretch>
                  <a:fillRect l="-923" b="-2285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2E16EA1-6213-1F52-3164-AC8A2C8F9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033" y="3807736"/>
            <a:ext cx="2458026" cy="2709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3FD960-D4BD-0A7D-E561-A3979BBE4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134" y="3807736"/>
            <a:ext cx="3075833" cy="270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5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2A27-8878-631F-C211-793562A2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Terminologies</a:t>
            </a:r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F9F5B7-7F5C-169D-2518-E6BF20923A25}"/>
              </a:ext>
            </a:extLst>
          </p:cNvPr>
          <p:cNvGrpSpPr/>
          <p:nvPr/>
        </p:nvGrpSpPr>
        <p:grpSpPr>
          <a:xfrm>
            <a:off x="176955" y="884565"/>
            <a:ext cx="3905648" cy="943926"/>
            <a:chOff x="355652" y="844138"/>
            <a:chExt cx="4352826" cy="107836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9A05708-5435-DB38-8BFE-7DA965BF7C2E}"/>
                </a:ext>
              </a:extLst>
            </p:cNvPr>
            <p:cNvGrpSpPr/>
            <p:nvPr/>
          </p:nvGrpSpPr>
          <p:grpSpPr>
            <a:xfrm>
              <a:off x="430815" y="844138"/>
              <a:ext cx="4277663" cy="1078362"/>
              <a:chOff x="1361439" y="621151"/>
              <a:chExt cx="2702560" cy="1361443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9" name="Arrow: Pentagon 18">
                <a:extLst>
                  <a:ext uri="{FF2B5EF4-FFF2-40B4-BE49-F238E27FC236}">
                    <a16:creationId xmlns:a16="http://schemas.microsoft.com/office/drawing/2014/main" id="{6FD296AD-9ED3-A59F-D003-BA9DEBDF3662}"/>
                  </a:ext>
                </a:extLst>
              </p:cNvPr>
              <p:cNvSpPr/>
              <p:nvPr/>
            </p:nvSpPr>
            <p:spPr>
              <a:xfrm rot="10800000">
                <a:off x="1361439" y="621151"/>
                <a:ext cx="2702560" cy="1361440"/>
              </a:xfrm>
              <a:prstGeom prst="homePlat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Arrow: Pentagon 4">
                <a:extLst>
                  <a:ext uri="{FF2B5EF4-FFF2-40B4-BE49-F238E27FC236}">
                    <a16:creationId xmlns:a16="http://schemas.microsoft.com/office/drawing/2014/main" id="{A934BB14-CB69-16AD-B6CE-D3DC996F42E0}"/>
                  </a:ext>
                </a:extLst>
              </p:cNvPr>
              <p:cNvSpPr txBox="1"/>
              <p:nvPr/>
            </p:nvSpPr>
            <p:spPr>
              <a:xfrm>
                <a:off x="1676242" y="621151"/>
                <a:ext cx="2387756" cy="13614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357" tIns="186690" rIns="348488" bIns="186690" numCol="1" spcCol="1270" anchor="ctr" anchorCtr="0">
                <a:noAutofit/>
              </a:bodyPr>
              <a:lstStyle/>
              <a:p>
                <a:pPr marL="0" lvl="0" indent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3200" b="1" u="sng" dirty="0">
                    <a:solidFill>
                      <a:srgbClr val="002060"/>
                    </a:solidFill>
                  </a:rPr>
                  <a:t>Undirected Edge</a:t>
                </a:r>
                <a:endParaRPr lang="en-IN" sz="3200" b="1" kern="12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8694AB6-1EB9-0346-A19D-B3914C1A2032}"/>
                </a:ext>
              </a:extLst>
            </p:cNvPr>
            <p:cNvSpPr/>
            <p:nvPr/>
          </p:nvSpPr>
          <p:spPr>
            <a:xfrm>
              <a:off x="355652" y="863570"/>
              <a:ext cx="1003046" cy="10281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12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2F762C20-9743-F98F-6A03-32AF951712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268" y="2091145"/>
                <a:ext cx="11847520" cy="96595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265113" indent="-265113" algn="just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>
                    <a:solidFill>
                      <a:schemeClr val="tx1"/>
                    </a:solidFill>
                  </a:defRPr>
                </a:lvl1pPr>
                <a:lvl2pPr marL="809625" lvl="1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355600" indent="-355600">
                  <a:lnSpc>
                    <a:spcPct val="130000"/>
                  </a:lnSpc>
                  <a:tabLst>
                    <a:tab pos="900113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In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, an edge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which is associated with an </a:t>
                </a:r>
                <a:r>
                  <a:rPr lang="en-US" sz="2800" dirty="0">
                    <a:solidFill>
                      <a:srgbClr val="FF0000"/>
                    </a:solidFill>
                  </a:rPr>
                  <a:t>unordered pair</a:t>
                </a:r>
                <a:r>
                  <a:rPr lang="en-US" sz="2800" dirty="0">
                    <a:solidFill>
                      <a:srgbClr val="002060"/>
                    </a:solidFill>
                  </a:rPr>
                  <a:t> of vertices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called an undirected edge of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2F762C20-9743-F98F-6A03-32AF95171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68" y="2091145"/>
                <a:ext cx="11847520" cy="965957"/>
              </a:xfrm>
              <a:prstGeom prst="rect">
                <a:avLst/>
              </a:prstGeom>
              <a:blipFill>
                <a:blip r:embed="rId2"/>
                <a:stretch>
                  <a:fillRect l="-926" t="-8228" b="-2784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F7F2A9C8-6491-5132-8EDD-CB4DB59FED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267" y="3333173"/>
                <a:ext cx="9759413" cy="53624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265113" indent="-265113" algn="just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>
                    <a:solidFill>
                      <a:schemeClr val="tx1"/>
                    </a:solidFill>
                  </a:defRPr>
                </a:lvl1pPr>
                <a:lvl2pPr marL="809625" lvl="1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355600" indent="-355600">
                  <a:lnSpc>
                    <a:spcPct val="130000"/>
                  </a:lnSpc>
                  <a:tabLst>
                    <a:tab pos="900113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Undirected edge from vertex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denoted as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.  </a:t>
                </a:r>
              </a:p>
            </p:txBody>
          </p:sp>
        </mc:Choice>
        <mc:Fallback xmlns="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F7F2A9C8-6491-5132-8EDD-CB4DB59FE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67" y="3333173"/>
                <a:ext cx="9759413" cy="536240"/>
              </a:xfrm>
              <a:prstGeom prst="rect">
                <a:avLst/>
              </a:prstGeom>
              <a:blipFill>
                <a:blip r:embed="rId3"/>
                <a:stretch>
                  <a:fillRect l="-1124" t="-3409" b="-375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D6B14430-7E93-9707-3FF1-C25575032B32}"/>
              </a:ext>
            </a:extLst>
          </p:cNvPr>
          <p:cNvSpPr txBox="1">
            <a:spLocks/>
          </p:cNvSpPr>
          <p:nvPr/>
        </p:nvSpPr>
        <p:spPr>
          <a:xfrm>
            <a:off x="233268" y="4139871"/>
            <a:ext cx="2370266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44495A26-9D2C-228C-233B-2CFC3B10E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339" y="5739526"/>
                <a:ext cx="6692127" cy="53624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265113" indent="-265113" algn="just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>
                    <a:solidFill>
                      <a:schemeClr val="tx1"/>
                    </a:solidFill>
                  </a:defRPr>
                </a:lvl1pPr>
                <a:lvl2pPr marL="809625" lvl="1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lvl="1"/>
                <a:r>
                  <a:rPr lang="en-US" dirty="0">
                    <a:solidFill>
                      <a:srgbClr val="002060"/>
                    </a:solidFill>
                  </a:rPr>
                  <a:t> Edge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𝐞</m:t>
                    </m:r>
                    <m: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IN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 is an undirected edge.</a:t>
                </a: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44495A26-9D2C-228C-233B-2CFC3B10E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39" y="5739526"/>
                <a:ext cx="6692127" cy="536240"/>
              </a:xfrm>
              <a:prstGeom prst="rect">
                <a:avLst/>
              </a:prstGeom>
              <a:blipFill>
                <a:blip r:embed="rId4"/>
                <a:stretch>
                  <a:fillRect t="-14943" b="-2758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0C8BA75-472F-9ED4-58FF-715B1B086D5E}"/>
              </a:ext>
            </a:extLst>
          </p:cNvPr>
          <p:cNvGrpSpPr/>
          <p:nvPr/>
        </p:nvGrpSpPr>
        <p:grpSpPr>
          <a:xfrm>
            <a:off x="5038909" y="4622242"/>
            <a:ext cx="2100533" cy="699686"/>
            <a:chOff x="5038909" y="4622242"/>
            <a:chExt cx="2100533" cy="69968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6553D2-5E9A-8177-B61F-B2A0CE8F4BCF}"/>
                </a:ext>
              </a:extLst>
            </p:cNvPr>
            <p:cNvCxnSpPr>
              <a:cxnSpLocks/>
            </p:cNvCxnSpPr>
            <p:nvPr/>
          </p:nvCxnSpPr>
          <p:spPr>
            <a:xfrm>
              <a:off x="5240425" y="5236207"/>
              <a:ext cx="157717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FD14EDF-2CAB-3BB0-CCA8-0EB9E108B088}"/>
                </a:ext>
              </a:extLst>
            </p:cNvPr>
            <p:cNvSpPr/>
            <p:nvPr/>
          </p:nvSpPr>
          <p:spPr>
            <a:xfrm>
              <a:off x="5149602" y="513621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369B0CD-275C-A7E4-B7B2-CA897EBEB690}"/>
                </a:ext>
              </a:extLst>
            </p:cNvPr>
            <p:cNvSpPr/>
            <p:nvPr/>
          </p:nvSpPr>
          <p:spPr>
            <a:xfrm>
              <a:off x="6727594" y="5141928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F6D48B-9F1F-0FD3-35F8-3AE0CC344B5B}"/>
                    </a:ext>
                  </a:extLst>
                </p:cNvPr>
                <p:cNvSpPr txBox="1"/>
                <p:nvPr/>
              </p:nvSpPr>
              <p:spPr>
                <a:xfrm>
                  <a:off x="5038909" y="4656731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sz="28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F6D48B-9F1F-0FD3-35F8-3AE0CC344B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8909" y="4656731"/>
                  <a:ext cx="49099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ECD77AA-4785-05AB-D36B-6455B5A0D82D}"/>
                    </a:ext>
                  </a:extLst>
                </p:cNvPr>
                <p:cNvSpPr txBox="1"/>
                <p:nvPr/>
              </p:nvSpPr>
              <p:spPr>
                <a:xfrm>
                  <a:off x="6648449" y="4659741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sz="2800" b="1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𝐯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ECD77AA-4785-05AB-D36B-6455B5A0D8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8449" y="4659741"/>
                  <a:ext cx="49099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86B58BD-DB83-AE5B-AD84-851601EB9132}"/>
                    </a:ext>
                  </a:extLst>
                </p:cNvPr>
                <p:cNvSpPr txBox="1"/>
                <p:nvPr/>
              </p:nvSpPr>
              <p:spPr>
                <a:xfrm>
                  <a:off x="5850503" y="4622242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>
                  <a:defPPr>
                    <a:defRPr lang="en-US"/>
                  </a:defPPr>
                  <a:lvl1pPr>
                    <a:defRPr kumimoji="0" sz="2800" b="0" i="1" u="none" strike="noStrike" cap="none" spc="0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1" i="0" dirty="0">
                            <a:latin typeface="Cambria Math" panose="02040503050406030204" pitchFamily="18" charset="0"/>
                          </a:rPr>
                          <m:t>𝐞</m:t>
                        </m:r>
                      </m:oMath>
                    </m:oMathPara>
                  </a14:m>
                  <a:endParaRPr lang="en-IN" b="1" i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86B58BD-DB83-AE5B-AD84-851601EB91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0503" y="4622242"/>
                  <a:ext cx="4909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003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C7BE0D73-7678-1735-C3DA-D378042984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327" y="2544814"/>
                <a:ext cx="11891796" cy="10789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265113" indent="-265113" algn="just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>
                    <a:solidFill>
                      <a:schemeClr val="tx1"/>
                    </a:solidFill>
                  </a:defRPr>
                </a:lvl1pPr>
                <a:lvl2pPr marL="809625" lvl="1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355600" indent="-355600">
                  <a:lnSpc>
                    <a:spcPct val="130000"/>
                  </a:lnSpc>
                  <a:tabLst>
                    <a:tab pos="900113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</a:rPr>
                  <a:t>An undirected graph is denoted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Vertex Set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Edge Set</a:t>
                </a:r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C7BE0D73-7678-1735-C3DA-D37804298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27" y="2544814"/>
                <a:ext cx="11891796" cy="1078947"/>
              </a:xfrm>
              <a:prstGeom prst="rect">
                <a:avLst/>
              </a:prstGeom>
              <a:blipFill>
                <a:blip r:embed="rId2"/>
                <a:stretch>
                  <a:fillRect l="-974" t="-1695" b="-1977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9E62A27-8878-631F-C211-793562A2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Terminologies</a:t>
            </a:r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F9F5B7-7F5C-169D-2518-E6BF20923A25}"/>
              </a:ext>
            </a:extLst>
          </p:cNvPr>
          <p:cNvGrpSpPr/>
          <p:nvPr/>
        </p:nvGrpSpPr>
        <p:grpSpPr>
          <a:xfrm>
            <a:off x="176955" y="884565"/>
            <a:ext cx="3905648" cy="943926"/>
            <a:chOff x="355652" y="844138"/>
            <a:chExt cx="4352826" cy="107836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9A05708-5435-DB38-8BFE-7DA965BF7C2E}"/>
                </a:ext>
              </a:extLst>
            </p:cNvPr>
            <p:cNvGrpSpPr/>
            <p:nvPr/>
          </p:nvGrpSpPr>
          <p:grpSpPr>
            <a:xfrm>
              <a:off x="430815" y="844138"/>
              <a:ext cx="4277663" cy="1078362"/>
              <a:chOff x="1361439" y="621151"/>
              <a:chExt cx="2702560" cy="1361443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9" name="Arrow: Pentagon 18">
                <a:extLst>
                  <a:ext uri="{FF2B5EF4-FFF2-40B4-BE49-F238E27FC236}">
                    <a16:creationId xmlns:a16="http://schemas.microsoft.com/office/drawing/2014/main" id="{6FD296AD-9ED3-A59F-D003-BA9DEBDF3662}"/>
                  </a:ext>
                </a:extLst>
              </p:cNvPr>
              <p:cNvSpPr/>
              <p:nvPr/>
            </p:nvSpPr>
            <p:spPr>
              <a:xfrm rot="10800000">
                <a:off x="1361439" y="621151"/>
                <a:ext cx="2702560" cy="1361440"/>
              </a:xfrm>
              <a:prstGeom prst="homePlat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Arrow: Pentagon 4">
                <a:extLst>
                  <a:ext uri="{FF2B5EF4-FFF2-40B4-BE49-F238E27FC236}">
                    <a16:creationId xmlns:a16="http://schemas.microsoft.com/office/drawing/2014/main" id="{A934BB14-CB69-16AD-B6CE-D3DC996F42E0}"/>
                  </a:ext>
                </a:extLst>
              </p:cNvPr>
              <p:cNvSpPr txBox="1"/>
              <p:nvPr/>
            </p:nvSpPr>
            <p:spPr>
              <a:xfrm>
                <a:off x="1676242" y="621151"/>
                <a:ext cx="2387756" cy="13614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357" tIns="186690" rIns="348488" bIns="186690" numCol="1" spcCol="1270" anchor="ctr" anchorCtr="0">
                <a:noAutofit/>
              </a:bodyPr>
              <a:lstStyle/>
              <a:p>
                <a:pPr marL="0" lvl="0" indent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3200" b="1" u="sng" dirty="0">
                    <a:solidFill>
                      <a:srgbClr val="002060"/>
                    </a:solidFill>
                  </a:rPr>
                  <a:t>Undirected Graph</a:t>
                </a:r>
                <a:endParaRPr lang="en-IN" sz="3200" b="1" kern="12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8694AB6-1EB9-0346-A19D-B3914C1A2032}"/>
                </a:ext>
              </a:extLst>
            </p:cNvPr>
            <p:cNvSpPr/>
            <p:nvPr/>
          </p:nvSpPr>
          <p:spPr>
            <a:xfrm>
              <a:off x="355652" y="863570"/>
              <a:ext cx="1003046" cy="10281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13</a:t>
              </a:r>
            </a:p>
          </p:txBody>
        </p:sp>
      </p:grp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F762C20-9743-F98F-6A03-32AF95171249}"/>
              </a:ext>
            </a:extLst>
          </p:cNvPr>
          <p:cNvSpPr txBox="1">
            <a:spLocks/>
          </p:cNvSpPr>
          <p:nvPr/>
        </p:nvSpPr>
        <p:spPr>
          <a:xfrm>
            <a:off x="230327" y="1787250"/>
            <a:ext cx="11891796" cy="96595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55600" indent="-355600">
              <a:lnSpc>
                <a:spcPct val="130000"/>
              </a:lnSpc>
              <a:tabLst>
                <a:tab pos="900113" algn="l"/>
              </a:tabLst>
            </a:pPr>
            <a:r>
              <a:rPr lang="en-IN" sz="2800" dirty="0">
                <a:solidFill>
                  <a:srgbClr val="002060"/>
                </a:solidFill>
              </a:rPr>
              <a:t>A graph in which </a:t>
            </a:r>
            <a:r>
              <a:rPr lang="en-IN" sz="2800" dirty="0">
                <a:solidFill>
                  <a:srgbClr val="FF0000"/>
                </a:solidFill>
              </a:rPr>
              <a:t>every</a:t>
            </a:r>
            <a:r>
              <a:rPr lang="en-IN" sz="2800" dirty="0">
                <a:solidFill>
                  <a:srgbClr val="002060"/>
                </a:solidFill>
              </a:rPr>
              <a:t> edge is </a:t>
            </a:r>
            <a:r>
              <a:rPr lang="en-IN" sz="2800" dirty="0">
                <a:solidFill>
                  <a:srgbClr val="FF0000"/>
                </a:solidFill>
              </a:rPr>
              <a:t>undirected</a:t>
            </a:r>
            <a:r>
              <a:rPr lang="en-IN" sz="2800" dirty="0">
                <a:solidFill>
                  <a:srgbClr val="002060"/>
                </a:solidFill>
              </a:rPr>
              <a:t> </a:t>
            </a:r>
            <a:r>
              <a:rPr lang="en-IN" sz="2800" dirty="0">
                <a:solidFill>
                  <a:srgbClr val="FF0000"/>
                </a:solidFill>
              </a:rPr>
              <a:t>edge</a:t>
            </a:r>
            <a:r>
              <a:rPr lang="en-IN" sz="2800" dirty="0">
                <a:solidFill>
                  <a:srgbClr val="002060"/>
                </a:solidFill>
              </a:rPr>
              <a:t> is known as undirected graph.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046C8AA-3127-576C-2784-F3078C0F07B0}"/>
              </a:ext>
            </a:extLst>
          </p:cNvPr>
          <p:cNvSpPr txBox="1">
            <a:spLocks/>
          </p:cNvSpPr>
          <p:nvPr/>
        </p:nvSpPr>
        <p:spPr>
          <a:xfrm>
            <a:off x="230748" y="3623761"/>
            <a:ext cx="2370266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334B8-0910-78E3-4A9A-074881424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042" y="3829256"/>
            <a:ext cx="2370266" cy="2632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4CFD86-5AD1-2537-C1FA-183C650BE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699" y="3831706"/>
            <a:ext cx="3072174" cy="273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4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2A27-8878-631F-C211-793562A2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Terminologies</a:t>
            </a:r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F9F5B7-7F5C-169D-2518-E6BF20923A25}"/>
              </a:ext>
            </a:extLst>
          </p:cNvPr>
          <p:cNvGrpSpPr/>
          <p:nvPr/>
        </p:nvGrpSpPr>
        <p:grpSpPr>
          <a:xfrm>
            <a:off x="176955" y="884565"/>
            <a:ext cx="3905648" cy="943926"/>
            <a:chOff x="355652" y="844138"/>
            <a:chExt cx="4352826" cy="107836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9A05708-5435-DB38-8BFE-7DA965BF7C2E}"/>
                </a:ext>
              </a:extLst>
            </p:cNvPr>
            <p:cNvGrpSpPr/>
            <p:nvPr/>
          </p:nvGrpSpPr>
          <p:grpSpPr>
            <a:xfrm>
              <a:off x="430815" y="844138"/>
              <a:ext cx="4277663" cy="1078362"/>
              <a:chOff x="1361439" y="621151"/>
              <a:chExt cx="2702560" cy="1361443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9" name="Arrow: Pentagon 18">
                <a:extLst>
                  <a:ext uri="{FF2B5EF4-FFF2-40B4-BE49-F238E27FC236}">
                    <a16:creationId xmlns:a16="http://schemas.microsoft.com/office/drawing/2014/main" id="{6FD296AD-9ED3-A59F-D003-BA9DEBDF3662}"/>
                  </a:ext>
                </a:extLst>
              </p:cNvPr>
              <p:cNvSpPr/>
              <p:nvPr/>
            </p:nvSpPr>
            <p:spPr>
              <a:xfrm rot="10800000">
                <a:off x="1361439" y="621151"/>
                <a:ext cx="2702560" cy="1361440"/>
              </a:xfrm>
              <a:prstGeom prst="homePlat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Arrow: Pentagon 4">
                <a:extLst>
                  <a:ext uri="{FF2B5EF4-FFF2-40B4-BE49-F238E27FC236}">
                    <a16:creationId xmlns:a16="http://schemas.microsoft.com/office/drawing/2014/main" id="{A934BB14-CB69-16AD-B6CE-D3DC996F42E0}"/>
                  </a:ext>
                </a:extLst>
              </p:cNvPr>
              <p:cNvSpPr txBox="1"/>
              <p:nvPr/>
            </p:nvSpPr>
            <p:spPr>
              <a:xfrm>
                <a:off x="1676242" y="621151"/>
                <a:ext cx="2387756" cy="13614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357" tIns="186690" rIns="348488" bIns="186690" numCol="1" spcCol="1270" anchor="ctr" anchorCtr="0">
                <a:noAutofit/>
              </a:bodyPr>
              <a:lstStyle/>
              <a:p>
                <a:pPr marL="0" lvl="0" indent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3200" b="1" u="sng" dirty="0">
                    <a:solidFill>
                      <a:srgbClr val="002060"/>
                    </a:solidFill>
                  </a:rPr>
                  <a:t>Mixed Graph</a:t>
                </a:r>
                <a:endParaRPr lang="en-IN" sz="3200" b="1" kern="12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8694AB6-1EB9-0346-A19D-B3914C1A2032}"/>
                </a:ext>
              </a:extLst>
            </p:cNvPr>
            <p:cNvSpPr/>
            <p:nvPr/>
          </p:nvSpPr>
          <p:spPr>
            <a:xfrm>
              <a:off x="355652" y="863570"/>
              <a:ext cx="1003046" cy="10281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14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2F762C20-9743-F98F-6A03-32AF951712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847" y="2046754"/>
                <a:ext cx="11891796" cy="96595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265113" indent="-265113" algn="just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>
                    <a:solidFill>
                      <a:schemeClr val="tx1"/>
                    </a:solidFill>
                  </a:defRPr>
                </a:lvl1pPr>
                <a:lvl2pPr marL="809625" lvl="1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355600" indent="-355600">
                  <a:lnSpc>
                    <a:spcPct val="130000"/>
                  </a:lnSpc>
                  <a:tabLst>
                    <a:tab pos="900113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</a:rPr>
                  <a:t>If </a:t>
                </a:r>
                <a:r>
                  <a:rPr lang="en-IN" sz="2800" dirty="0">
                    <a:solidFill>
                      <a:srgbClr val="FF0000"/>
                    </a:solidFill>
                  </a:rPr>
                  <a:t>some</a:t>
                </a:r>
                <a:r>
                  <a:rPr lang="en-IN" sz="2800" dirty="0">
                    <a:solidFill>
                      <a:srgbClr val="002060"/>
                    </a:solidFill>
                  </a:rPr>
                  <a:t> edges of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</a:t>
                </a:r>
                <a:r>
                  <a:rPr lang="en-IN" sz="2800" dirty="0">
                    <a:solidFill>
                      <a:srgbClr val="FF0000"/>
                    </a:solidFill>
                  </a:rPr>
                  <a:t>directed</a:t>
                </a:r>
                <a:r>
                  <a:rPr lang="en-IN" sz="2800" dirty="0">
                    <a:solidFill>
                      <a:srgbClr val="002060"/>
                    </a:solidFill>
                  </a:rPr>
                  <a:t> and some edges are </a:t>
                </a:r>
                <a:r>
                  <a:rPr lang="en-IN" sz="2800" dirty="0">
                    <a:solidFill>
                      <a:srgbClr val="FF0000"/>
                    </a:solidFill>
                  </a:rPr>
                  <a:t>undirected</a:t>
                </a:r>
                <a:r>
                  <a:rPr lang="en-IN" sz="2800" dirty="0">
                    <a:solidFill>
                      <a:srgbClr val="002060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known as a mixed  graph. </a:t>
                </a:r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2F762C20-9743-F98F-6A03-32AF95171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47" y="2046754"/>
                <a:ext cx="11891796" cy="965957"/>
              </a:xfrm>
              <a:prstGeom prst="rect">
                <a:avLst/>
              </a:prstGeom>
              <a:blipFill>
                <a:blip r:embed="rId2"/>
                <a:stretch>
                  <a:fillRect l="-923" t="-8228" b="-2784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046C8AA-3127-576C-2784-F3078C0F07B0}"/>
              </a:ext>
            </a:extLst>
          </p:cNvPr>
          <p:cNvSpPr txBox="1">
            <a:spLocks/>
          </p:cNvSpPr>
          <p:nvPr/>
        </p:nvSpPr>
        <p:spPr>
          <a:xfrm>
            <a:off x="232847" y="3109506"/>
            <a:ext cx="2370266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128E42-8512-59EF-F9B3-E5CEB4BB7940}"/>
              </a:ext>
            </a:extLst>
          </p:cNvPr>
          <p:cNvGrpSpPr/>
          <p:nvPr/>
        </p:nvGrpSpPr>
        <p:grpSpPr>
          <a:xfrm>
            <a:off x="1481069" y="3568766"/>
            <a:ext cx="2685817" cy="2922210"/>
            <a:chOff x="1173870" y="1663239"/>
            <a:chExt cx="2685817" cy="2922210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C4291741-3509-2501-0748-931831767752}"/>
                </a:ext>
              </a:extLst>
            </p:cNvPr>
            <p:cNvSpPr/>
            <p:nvPr/>
          </p:nvSpPr>
          <p:spPr>
            <a:xfrm>
              <a:off x="1419367" y="2279176"/>
              <a:ext cx="2197290" cy="1760561"/>
            </a:xfrm>
            <a:prstGeom prst="triangl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ABAD863-8226-FDAC-A883-C67C8D2959D5}"/>
                </a:ext>
              </a:extLst>
            </p:cNvPr>
            <p:cNvSpPr/>
            <p:nvPr/>
          </p:nvSpPr>
          <p:spPr>
            <a:xfrm>
              <a:off x="2428012" y="218917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C14E6A0-3411-B226-3ED7-9F510B3E227D}"/>
                </a:ext>
              </a:extLst>
            </p:cNvPr>
            <p:cNvSpPr/>
            <p:nvPr/>
          </p:nvSpPr>
          <p:spPr>
            <a:xfrm>
              <a:off x="3526657" y="392471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B0E32E-B92B-A84C-AA09-8EABF54A9E66}"/>
                </a:ext>
              </a:extLst>
            </p:cNvPr>
            <p:cNvSpPr/>
            <p:nvPr/>
          </p:nvSpPr>
          <p:spPr>
            <a:xfrm>
              <a:off x="1329367" y="392471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A1C28D9-943B-989A-4B10-3A89B704D9B1}"/>
                </a:ext>
              </a:extLst>
            </p:cNvPr>
            <p:cNvSpPr/>
            <p:nvPr/>
          </p:nvSpPr>
          <p:spPr>
            <a:xfrm rot="20870546">
              <a:off x="1865031" y="3061527"/>
              <a:ext cx="216000" cy="216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L-Shape 8">
              <a:extLst>
                <a:ext uri="{FF2B5EF4-FFF2-40B4-BE49-F238E27FC236}">
                  <a16:creationId xmlns:a16="http://schemas.microsoft.com/office/drawing/2014/main" id="{B90BB5D6-3E40-C65E-AB6A-55D2044A9325}"/>
                </a:ext>
              </a:extLst>
            </p:cNvPr>
            <p:cNvSpPr/>
            <p:nvPr/>
          </p:nvSpPr>
          <p:spPr>
            <a:xfrm rot="13350813">
              <a:off x="2320012" y="3936931"/>
              <a:ext cx="216000" cy="216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A8CD527-809A-92AC-8EB0-C484A8401AB8}"/>
                    </a:ext>
                  </a:extLst>
                </p:cNvPr>
                <p:cNvSpPr txBox="1"/>
                <p:nvPr/>
              </p:nvSpPr>
              <p:spPr>
                <a:xfrm>
                  <a:off x="2275420" y="1663239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A8CD527-809A-92AC-8EB0-C484A8401A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5420" y="1663239"/>
                  <a:ext cx="49099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DAA8BDD-6764-5CF8-5D29-6A2D6658DAF9}"/>
                    </a:ext>
                  </a:extLst>
                </p:cNvPr>
                <p:cNvSpPr txBox="1"/>
                <p:nvPr/>
              </p:nvSpPr>
              <p:spPr>
                <a:xfrm>
                  <a:off x="1173870" y="4014716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DAA8BDD-6764-5CF8-5D29-6A2D6658D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3870" y="4014716"/>
                  <a:ext cx="49099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75176B9-2197-FC25-F4D1-90B3E563BB66}"/>
                    </a:ext>
                  </a:extLst>
                </p:cNvPr>
                <p:cNvSpPr txBox="1"/>
                <p:nvPr/>
              </p:nvSpPr>
              <p:spPr>
                <a:xfrm>
                  <a:off x="3368694" y="4014716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75176B9-2197-FC25-F4D1-90B3E563B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8694" y="4014716"/>
                  <a:ext cx="49099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F14C931-764A-DD65-D767-9B9D308E2C0A}"/>
                    </a:ext>
                  </a:extLst>
                </p:cNvPr>
                <p:cNvSpPr txBox="1"/>
                <p:nvPr/>
              </p:nvSpPr>
              <p:spPr>
                <a:xfrm>
                  <a:off x="1300161" y="2739928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>
                  <a:defPPr>
                    <a:defRPr lang="en-US"/>
                  </a:defPPr>
                  <a:lvl1pPr>
                    <a:defRPr kumimoji="0" sz="2800" b="0" i="1" u="none" strike="noStrike" cap="none" spc="0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IN" b="1" i="0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b="1" i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F14C931-764A-DD65-D767-9B9D308E2C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0161" y="2739928"/>
                  <a:ext cx="49099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99FB9B0-5CB6-1F54-BE94-EE96612A8E48}"/>
                    </a:ext>
                  </a:extLst>
                </p:cNvPr>
                <p:cNvSpPr txBox="1"/>
                <p:nvPr/>
              </p:nvSpPr>
              <p:spPr>
                <a:xfrm>
                  <a:off x="2182934" y="4062229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>
                  <a:defPPr>
                    <a:defRPr lang="en-US"/>
                  </a:defPPr>
                  <a:lvl1pPr>
                    <a:defRPr kumimoji="0" sz="2800" b="0" i="1" u="none" strike="noStrike" cap="none" spc="0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IN" b="1" i="0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b="1" i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99FB9B0-5CB6-1F54-BE94-EE96612A8E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2934" y="4062229"/>
                  <a:ext cx="4909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83733AB-C91D-5674-7911-C6D70D883954}"/>
                    </a:ext>
                  </a:extLst>
                </p:cNvPr>
                <p:cNvSpPr txBox="1"/>
                <p:nvPr/>
              </p:nvSpPr>
              <p:spPr>
                <a:xfrm>
                  <a:off x="3035664" y="2745962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>
                  <a:defPPr>
                    <a:defRPr lang="en-US"/>
                  </a:defPPr>
                  <a:lvl1pPr>
                    <a:defRPr kumimoji="0" sz="2800" b="0" i="1" u="none" strike="noStrike" cap="none" spc="0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IN" b="1" i="0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IN" b="1" i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83733AB-C91D-5674-7911-C6D70D8839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5664" y="2745962"/>
                  <a:ext cx="49099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76BD007-974B-87C1-8B9D-0681B8DA716D}"/>
              </a:ext>
            </a:extLst>
          </p:cNvPr>
          <p:cNvGrpSpPr/>
          <p:nvPr/>
        </p:nvGrpSpPr>
        <p:grpSpPr>
          <a:xfrm>
            <a:off x="6646755" y="3335071"/>
            <a:ext cx="3629713" cy="3201595"/>
            <a:chOff x="5336570" y="2347699"/>
            <a:chExt cx="3629713" cy="320159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092EEA9-19A5-2BF5-B652-62BE0B5566A6}"/>
                </a:ext>
              </a:extLst>
            </p:cNvPr>
            <p:cNvGrpSpPr/>
            <p:nvPr/>
          </p:nvGrpSpPr>
          <p:grpSpPr>
            <a:xfrm>
              <a:off x="6773474" y="3030100"/>
              <a:ext cx="759231" cy="1942084"/>
              <a:chOff x="6794024" y="3037215"/>
              <a:chExt cx="759231" cy="1927437"/>
            </a:xfrm>
          </p:grpSpPr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D8B5D8D9-9B96-F5B8-ABD1-C542DBC41502}"/>
                  </a:ext>
                </a:extLst>
              </p:cNvPr>
              <p:cNvSpPr/>
              <p:nvPr/>
            </p:nvSpPr>
            <p:spPr>
              <a:xfrm>
                <a:off x="6794024" y="3041204"/>
                <a:ext cx="683101" cy="1923448"/>
              </a:xfrm>
              <a:prstGeom prst="arc">
                <a:avLst>
                  <a:gd name="adj1" fmla="val 16325464"/>
                  <a:gd name="adj2" fmla="val 5151008"/>
                </a:avLst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b="1"/>
              </a:p>
            </p:txBody>
          </p:sp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ABD6992F-3047-195D-AF4B-9F885BB06E8C}"/>
                  </a:ext>
                </a:extLst>
              </p:cNvPr>
              <p:cNvSpPr/>
              <p:nvPr/>
            </p:nvSpPr>
            <p:spPr>
              <a:xfrm flipH="1">
                <a:off x="6870154" y="3037215"/>
                <a:ext cx="683101" cy="1923448"/>
              </a:xfrm>
              <a:prstGeom prst="arc">
                <a:avLst>
                  <a:gd name="adj1" fmla="val 16325464"/>
                  <a:gd name="adj2" fmla="val 5151008"/>
                </a:avLst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b="1"/>
              </a:p>
            </p:txBody>
          </p:sp>
        </p:grp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F4E71347-8EA8-90F0-7568-965C6728D449}"/>
                </a:ext>
              </a:extLst>
            </p:cNvPr>
            <p:cNvSpPr/>
            <p:nvPr/>
          </p:nvSpPr>
          <p:spPr>
            <a:xfrm>
              <a:off x="5907019" y="2971802"/>
              <a:ext cx="2495467" cy="2054275"/>
            </a:xfrm>
            <a:prstGeom prst="diamond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F9B3C97-E91B-B00E-3FA4-7479B5840180}"/>
                </a:ext>
              </a:extLst>
            </p:cNvPr>
            <p:cNvSpPr/>
            <p:nvPr/>
          </p:nvSpPr>
          <p:spPr>
            <a:xfrm>
              <a:off x="7063090" y="288180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70B4AA-DAE7-412E-C910-6D724EE7B56D}"/>
                </a:ext>
              </a:extLst>
            </p:cNvPr>
            <p:cNvSpPr/>
            <p:nvPr/>
          </p:nvSpPr>
          <p:spPr>
            <a:xfrm>
              <a:off x="8312486" y="392374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08DB84D-0834-F575-BB46-871142B5D184}"/>
                </a:ext>
              </a:extLst>
            </p:cNvPr>
            <p:cNvSpPr/>
            <p:nvPr/>
          </p:nvSpPr>
          <p:spPr>
            <a:xfrm>
              <a:off x="7063090" y="493607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3E63B01-44C0-FBFD-5386-187EDA69B943}"/>
                </a:ext>
              </a:extLst>
            </p:cNvPr>
            <p:cNvSpPr/>
            <p:nvPr/>
          </p:nvSpPr>
          <p:spPr>
            <a:xfrm>
              <a:off x="5817019" y="392374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" name="L-Shape 30">
              <a:extLst>
                <a:ext uri="{FF2B5EF4-FFF2-40B4-BE49-F238E27FC236}">
                  <a16:creationId xmlns:a16="http://schemas.microsoft.com/office/drawing/2014/main" id="{A9D74B61-9857-A75E-51FB-26FC9D8C1E18}"/>
                </a:ext>
              </a:extLst>
            </p:cNvPr>
            <p:cNvSpPr/>
            <p:nvPr/>
          </p:nvSpPr>
          <p:spPr>
            <a:xfrm rot="445586">
              <a:off x="6477581" y="3371615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L-Shape 61">
              <a:extLst>
                <a:ext uri="{FF2B5EF4-FFF2-40B4-BE49-F238E27FC236}">
                  <a16:creationId xmlns:a16="http://schemas.microsoft.com/office/drawing/2014/main" id="{C8AAD8ED-4FFC-39FE-3436-39A47A512CA6}"/>
                </a:ext>
              </a:extLst>
            </p:cNvPr>
            <p:cNvSpPr/>
            <p:nvPr/>
          </p:nvSpPr>
          <p:spPr>
            <a:xfrm rot="16200000">
              <a:off x="6422029" y="4409199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L-Shape 62">
              <a:extLst>
                <a:ext uri="{FF2B5EF4-FFF2-40B4-BE49-F238E27FC236}">
                  <a16:creationId xmlns:a16="http://schemas.microsoft.com/office/drawing/2014/main" id="{7E130A67-DDE3-5381-3F64-0755D72F81DD}"/>
                </a:ext>
              </a:extLst>
            </p:cNvPr>
            <p:cNvSpPr/>
            <p:nvPr/>
          </p:nvSpPr>
          <p:spPr>
            <a:xfrm rot="18967723">
              <a:off x="7366575" y="3908938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CC3E19-99FD-C56A-1A31-A84F237C5B1F}"/>
                    </a:ext>
                  </a:extLst>
                </p:cNvPr>
                <p:cNvSpPr txBox="1"/>
                <p:nvPr/>
              </p:nvSpPr>
              <p:spPr>
                <a:xfrm>
                  <a:off x="6871243" y="2347699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6CC3E19-99FD-C56A-1A31-A84F237C5B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1243" y="2347699"/>
                  <a:ext cx="490993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938ED49-A491-3CD2-FD29-B556F341BC7C}"/>
                    </a:ext>
                  </a:extLst>
                </p:cNvPr>
                <p:cNvSpPr txBox="1"/>
                <p:nvPr/>
              </p:nvSpPr>
              <p:spPr>
                <a:xfrm>
                  <a:off x="5336570" y="3683479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938ED49-A491-3CD2-FD29-B556F341BC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6570" y="3683479"/>
                  <a:ext cx="490993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EEA9F72-9E5B-4252-D62A-9F1393A1BD83}"/>
                    </a:ext>
                  </a:extLst>
                </p:cNvPr>
                <p:cNvSpPr txBox="1"/>
                <p:nvPr/>
              </p:nvSpPr>
              <p:spPr>
                <a:xfrm>
                  <a:off x="6916083" y="5026074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EEA9F72-9E5B-4252-D62A-9F1393A1B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6083" y="5026074"/>
                  <a:ext cx="490993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2A0D3A4-DB7E-2271-C896-08C1CF2AA095}"/>
                    </a:ext>
                  </a:extLst>
                </p:cNvPr>
                <p:cNvSpPr txBox="1"/>
                <p:nvPr/>
              </p:nvSpPr>
              <p:spPr>
                <a:xfrm>
                  <a:off x="8475290" y="3737328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2A0D3A4-DB7E-2271-C896-08C1CF2AA0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5290" y="3737328"/>
                  <a:ext cx="490993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D4549D7-E9EB-65CB-EB50-7ED65698D2D4}"/>
                    </a:ext>
                  </a:extLst>
                </p:cNvPr>
                <p:cNvSpPr txBox="1"/>
                <p:nvPr/>
              </p:nvSpPr>
              <p:spPr>
                <a:xfrm>
                  <a:off x="6056685" y="2938395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>
                  <a:defPPr>
                    <a:defRPr lang="en-US"/>
                  </a:defPPr>
                  <a:lvl1pPr>
                    <a:defRPr kumimoji="0" sz="2800" b="0" i="1" u="none" strike="noStrike" cap="none" spc="0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IN" b="1" i="0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b="1" i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D4549D7-E9EB-65CB-EB50-7ED65698D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685" y="2938395"/>
                  <a:ext cx="490993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726C104-8856-2F59-3808-ADD4D67B9612}"/>
                    </a:ext>
                  </a:extLst>
                </p:cNvPr>
                <p:cNvSpPr txBox="1"/>
                <p:nvPr/>
              </p:nvSpPr>
              <p:spPr>
                <a:xfrm>
                  <a:off x="6005087" y="4377278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>
                  <a:defPPr>
                    <a:defRPr lang="en-US"/>
                  </a:defPPr>
                  <a:lvl1pPr>
                    <a:defRPr kumimoji="0" sz="2800" b="0" i="1" u="none" strike="noStrike" cap="none" spc="0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IN" b="1" i="0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b="1" i="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726C104-8856-2F59-3808-ADD4D67B9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5087" y="4377278"/>
                  <a:ext cx="490993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4A0AAF0-382A-B970-0B10-5E940A5A5881}"/>
                    </a:ext>
                  </a:extLst>
                </p:cNvPr>
                <p:cNvSpPr txBox="1"/>
                <p:nvPr/>
              </p:nvSpPr>
              <p:spPr>
                <a:xfrm>
                  <a:off x="7698134" y="4368205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>
                  <a:defPPr>
                    <a:defRPr lang="en-US"/>
                  </a:defPPr>
                  <a:lvl1pPr>
                    <a:defRPr kumimoji="0" sz="2800" b="0" i="1" u="none" strike="noStrike" cap="none" spc="0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IN" b="1" i="0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IN" b="1" i="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4A0AAF0-382A-B970-0B10-5E940A5A5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134" y="4368205"/>
                  <a:ext cx="490993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B94191F-0592-47E8-6016-5C2CC17C7D32}"/>
                    </a:ext>
                  </a:extLst>
                </p:cNvPr>
                <p:cNvSpPr txBox="1"/>
                <p:nvPr/>
              </p:nvSpPr>
              <p:spPr>
                <a:xfrm>
                  <a:off x="7735967" y="3088457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>
                  <a:defPPr>
                    <a:defRPr lang="en-US"/>
                  </a:defPPr>
                  <a:lvl1pPr>
                    <a:defRPr kumimoji="0" sz="2800" b="0" i="1" u="none" strike="noStrike" cap="none" spc="0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IN" b="1" i="0" dirty="0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IN" b="1" i="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B94191F-0592-47E8-6016-5C2CC17C7D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967" y="3088457"/>
                  <a:ext cx="490993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2C62F-7BCB-5538-DE82-71CD333256A4}"/>
                    </a:ext>
                  </a:extLst>
                </p:cNvPr>
                <p:cNvSpPr txBox="1"/>
                <p:nvPr/>
              </p:nvSpPr>
              <p:spPr>
                <a:xfrm>
                  <a:off x="6334671" y="3735415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>
                  <a:defPPr>
                    <a:defRPr lang="en-US"/>
                  </a:defPPr>
                  <a:lvl1pPr>
                    <a:defRPr kumimoji="0" sz="2800" b="0" i="1" u="none" strike="noStrike" cap="none" spc="0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IN" b="1" i="0" dirty="0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IN" b="1" i="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332C62F-7BCB-5538-DE82-71CD333256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4671" y="3735415"/>
                  <a:ext cx="490993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0CA7A2A1-D930-B4D9-59C1-9023B44C19A2}"/>
                    </a:ext>
                  </a:extLst>
                </p:cNvPr>
                <p:cNvSpPr txBox="1"/>
                <p:nvPr/>
              </p:nvSpPr>
              <p:spPr>
                <a:xfrm>
                  <a:off x="7542227" y="3728331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>
                  <a:defPPr>
                    <a:defRPr lang="en-US"/>
                  </a:defPPr>
                  <a:lvl1pPr>
                    <a:defRPr kumimoji="0" sz="2800" b="0" i="1" u="none" strike="noStrike" cap="none" spc="0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IN" b="1" i="0" dirty="0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en-IN" b="1" i="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0CA7A2A1-D930-B4D9-59C1-9023B44C1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2227" y="3728331"/>
                  <a:ext cx="490993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171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2A27-8878-631F-C211-793562A2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Terminologies</a:t>
            </a:r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F9F5B7-7F5C-169D-2518-E6BF20923A25}"/>
              </a:ext>
            </a:extLst>
          </p:cNvPr>
          <p:cNvGrpSpPr/>
          <p:nvPr/>
        </p:nvGrpSpPr>
        <p:grpSpPr>
          <a:xfrm>
            <a:off x="176955" y="884565"/>
            <a:ext cx="3905648" cy="943926"/>
            <a:chOff x="355652" y="844138"/>
            <a:chExt cx="4352826" cy="107836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9A05708-5435-DB38-8BFE-7DA965BF7C2E}"/>
                </a:ext>
              </a:extLst>
            </p:cNvPr>
            <p:cNvGrpSpPr/>
            <p:nvPr/>
          </p:nvGrpSpPr>
          <p:grpSpPr>
            <a:xfrm>
              <a:off x="430815" y="844138"/>
              <a:ext cx="4277663" cy="1078362"/>
              <a:chOff x="1361439" y="621151"/>
              <a:chExt cx="2702560" cy="1361443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9" name="Arrow: Pentagon 18">
                <a:extLst>
                  <a:ext uri="{FF2B5EF4-FFF2-40B4-BE49-F238E27FC236}">
                    <a16:creationId xmlns:a16="http://schemas.microsoft.com/office/drawing/2014/main" id="{6FD296AD-9ED3-A59F-D003-BA9DEBDF3662}"/>
                  </a:ext>
                </a:extLst>
              </p:cNvPr>
              <p:cNvSpPr/>
              <p:nvPr/>
            </p:nvSpPr>
            <p:spPr>
              <a:xfrm rot="10800000">
                <a:off x="1361439" y="621151"/>
                <a:ext cx="2702560" cy="1361440"/>
              </a:xfrm>
              <a:prstGeom prst="homePlat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Arrow: Pentagon 4">
                <a:extLst>
                  <a:ext uri="{FF2B5EF4-FFF2-40B4-BE49-F238E27FC236}">
                    <a16:creationId xmlns:a16="http://schemas.microsoft.com/office/drawing/2014/main" id="{A934BB14-CB69-16AD-B6CE-D3DC996F42E0}"/>
                  </a:ext>
                </a:extLst>
              </p:cNvPr>
              <p:cNvSpPr txBox="1"/>
              <p:nvPr/>
            </p:nvSpPr>
            <p:spPr>
              <a:xfrm>
                <a:off x="1676242" y="621151"/>
                <a:ext cx="2387756" cy="13614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0357" tIns="186690" rIns="348488" bIns="186690" numCol="1" spcCol="1270" anchor="ctr" anchorCtr="0">
                <a:noAutofit/>
              </a:bodyPr>
              <a:lstStyle/>
              <a:p>
                <a:pPr marL="0" lvl="0" indent="0" algn="ctr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3200" b="1" u="sng" dirty="0">
                    <a:solidFill>
                      <a:srgbClr val="002060"/>
                    </a:solidFill>
                  </a:rPr>
                  <a:t>Distinct Edge</a:t>
                </a:r>
                <a:endParaRPr lang="en-IN" sz="3200" b="1" kern="12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8694AB6-1EB9-0346-A19D-B3914C1A2032}"/>
                </a:ext>
              </a:extLst>
            </p:cNvPr>
            <p:cNvSpPr/>
            <p:nvPr/>
          </p:nvSpPr>
          <p:spPr>
            <a:xfrm>
              <a:off x="355652" y="863570"/>
              <a:ext cx="1003046" cy="10281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15</a:t>
              </a:r>
            </a:p>
          </p:txBody>
        </p:sp>
      </p:grp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F762C20-9743-F98F-6A03-32AF95171249}"/>
              </a:ext>
            </a:extLst>
          </p:cNvPr>
          <p:cNvSpPr txBox="1">
            <a:spLocks/>
          </p:cNvSpPr>
          <p:nvPr/>
        </p:nvSpPr>
        <p:spPr>
          <a:xfrm>
            <a:off x="230326" y="2046754"/>
            <a:ext cx="11947605" cy="96595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55600" indent="-355600">
              <a:lnSpc>
                <a:spcPct val="130000"/>
              </a:lnSpc>
            </a:pPr>
            <a:r>
              <a:rPr lang="en-US" sz="2800" dirty="0">
                <a:solidFill>
                  <a:srgbClr val="002060"/>
                </a:solidFill>
              </a:rPr>
              <a:t>In a </a:t>
            </a:r>
            <a:r>
              <a:rPr lang="en-US" sz="2800" dirty="0">
                <a:solidFill>
                  <a:srgbClr val="FF0000"/>
                </a:solidFill>
              </a:rPr>
              <a:t>directed graph</a:t>
            </a:r>
            <a:r>
              <a:rPr lang="en-US" sz="2800" dirty="0">
                <a:solidFill>
                  <a:srgbClr val="002060"/>
                </a:solidFill>
              </a:rPr>
              <a:t>, the two possible </a:t>
            </a:r>
            <a:r>
              <a:rPr lang="en-US" sz="2800" dirty="0">
                <a:solidFill>
                  <a:srgbClr val="FF0000"/>
                </a:solidFill>
              </a:rPr>
              <a:t>edges</a:t>
            </a:r>
            <a:r>
              <a:rPr lang="en-US" sz="2800" dirty="0">
                <a:solidFill>
                  <a:srgbClr val="002060"/>
                </a:solidFill>
              </a:rPr>
              <a:t> between a</a:t>
            </a:r>
            <a:r>
              <a:rPr lang="en-IN" sz="2800" dirty="0">
                <a:solidFill>
                  <a:srgbClr val="00206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pair of vertices which are </a:t>
            </a:r>
            <a:r>
              <a:rPr lang="en-US" sz="2800" dirty="0">
                <a:solidFill>
                  <a:srgbClr val="FF0000"/>
                </a:solidFill>
              </a:rPr>
              <a:t>opposite</a:t>
            </a:r>
            <a:r>
              <a:rPr lang="en-IN" sz="2800" dirty="0"/>
              <a:t> </a:t>
            </a:r>
            <a:r>
              <a:rPr lang="en-US" sz="2800" dirty="0">
                <a:solidFill>
                  <a:srgbClr val="002060"/>
                </a:solidFill>
              </a:rPr>
              <a:t>in direction are known as</a:t>
            </a:r>
            <a:r>
              <a:rPr lang="en-IN" sz="2800" dirty="0">
                <a:solidFill>
                  <a:srgbClr val="00206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distinct edges.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046C8AA-3127-576C-2784-F3078C0F07B0}"/>
              </a:ext>
            </a:extLst>
          </p:cNvPr>
          <p:cNvSpPr txBox="1">
            <a:spLocks/>
          </p:cNvSpPr>
          <p:nvPr/>
        </p:nvSpPr>
        <p:spPr>
          <a:xfrm>
            <a:off x="230326" y="3230974"/>
            <a:ext cx="2370266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68A88F72-0EF4-4510-237C-B4E0784EE1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6412" y="4332741"/>
                <a:ext cx="8365586" cy="84907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algn="l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Here,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sz="2800" b="1" dirty="0">
                    <a:solidFill>
                      <a:srgbClr val="0070C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N" sz="2800" b="1" dirty="0">
                    <a:solidFill>
                      <a:srgbClr val="0070C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are distinct edges.  </a:t>
                </a:r>
                <a:endParaRPr lang="en-IN" sz="2800" dirty="0"/>
              </a:p>
            </p:txBody>
          </p:sp>
        </mc:Choice>
        <mc:Fallback xmlns=""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68A88F72-0EF4-4510-237C-B4E0784EE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412" y="4332741"/>
                <a:ext cx="8365586" cy="849076"/>
              </a:xfrm>
              <a:prstGeom prst="rect">
                <a:avLst/>
              </a:prstGeom>
              <a:blipFill>
                <a:blip r:embed="rId2"/>
                <a:stretch>
                  <a:fillRect r="-2697" b="-503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15346F42-8526-27D2-8D90-579100EC82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6411" y="5053883"/>
                <a:ext cx="8215533" cy="121862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3" lvl="1" indent="-442913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not distinct edges as they are in same direction.  </a:t>
                </a:r>
                <a:endParaRPr lang="en-IN" sz="2800" dirty="0"/>
              </a:p>
            </p:txBody>
          </p:sp>
        </mc:Choice>
        <mc:Fallback xmlns=""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15346F42-8526-27D2-8D90-579100EC8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411" y="5053883"/>
                <a:ext cx="8215533" cy="1218629"/>
              </a:xfrm>
              <a:prstGeom prst="rect">
                <a:avLst/>
              </a:prstGeom>
              <a:blipFill>
                <a:blip r:embed="rId3"/>
                <a:stretch>
                  <a:fillRect r="-1485" b="-115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19312DA-6C84-4B31-FCD4-1C3DBB5A3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55" y="3961739"/>
            <a:ext cx="3228947" cy="21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9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42976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646362"/>
            <a:ext cx="9445594" cy="489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b="1" dirty="0">
                <a:solidFill>
                  <a:srgbClr val="FF0000"/>
                </a:solidFill>
              </a:rPr>
              <a:t>Topics of Unit 4 (</a:t>
            </a:r>
            <a:r>
              <a:rPr lang="en-US" sz="2800" dirty="0">
                <a:solidFill>
                  <a:srgbClr val="002060"/>
                </a:solidFill>
              </a:rPr>
              <a:t>Continue</a:t>
            </a:r>
            <a:r>
              <a:rPr lang="en-US" sz="2800" b="1" dirty="0">
                <a:solidFill>
                  <a:srgbClr val="FF0000"/>
                </a:solidFill>
              </a:rPr>
              <a:t>)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Subgraph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Graph Isomorphism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Connectivity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Matrix Representation of Graph</a:t>
            </a:r>
          </a:p>
          <a:p>
            <a:pPr marL="1371600" lvl="2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Adjacency Matrix</a:t>
            </a:r>
          </a:p>
          <a:p>
            <a:pPr marL="1371600" lvl="2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Incidence Matrix</a:t>
            </a:r>
          </a:p>
          <a:p>
            <a:pPr marL="1371600" lvl="2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Path Matrix</a:t>
            </a:r>
          </a:p>
          <a:p>
            <a:pPr marL="804863" lvl="2" indent="-354013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rgbClr val="002060"/>
                </a:solidFill>
              </a:rPr>
              <a:t>Warshall’s</a:t>
            </a:r>
            <a:r>
              <a:rPr lang="en-US" sz="2800" dirty="0">
                <a:solidFill>
                  <a:srgbClr val="002060"/>
                </a:solidFill>
              </a:rPr>
              <a:t> Algorithm to Produce a Path Matrix</a:t>
            </a:r>
          </a:p>
        </p:txBody>
      </p:sp>
    </p:spTree>
    <p:extLst>
      <p:ext uri="{BB962C8B-B14F-4D97-AF65-F5344CB8AC3E}">
        <p14:creationId xmlns:p14="http://schemas.microsoft.com/office/powerpoint/2010/main" val="285581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6C3BE-C0E7-7F6D-802D-DBA4F7BA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Remark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07508D0-5D07-BCD7-8D61-D4BC02F9555E}"/>
              </a:ext>
            </a:extLst>
          </p:cNvPr>
          <p:cNvSpPr txBox="1">
            <a:spLocks/>
          </p:cNvSpPr>
          <p:nvPr/>
        </p:nvSpPr>
        <p:spPr>
          <a:xfrm>
            <a:off x="122197" y="886694"/>
            <a:ext cx="11947605" cy="96595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In a </a:t>
            </a:r>
            <a:r>
              <a:rPr lang="en-IN" sz="2800" dirty="0">
                <a:solidFill>
                  <a:srgbClr val="FF0000"/>
                </a:solidFill>
              </a:rPr>
              <a:t>directed graph</a:t>
            </a:r>
            <a:r>
              <a:rPr lang="en-IN" sz="2800" dirty="0">
                <a:solidFill>
                  <a:srgbClr val="002060"/>
                </a:solidFill>
              </a:rPr>
              <a:t>, more than one directed edge in a particular direction is considered as </a:t>
            </a:r>
            <a:r>
              <a:rPr lang="en-IN" sz="2800" dirty="0">
                <a:solidFill>
                  <a:srgbClr val="FF0000"/>
                </a:solidFill>
              </a:rPr>
              <a:t>parallel edge</a:t>
            </a:r>
            <a:r>
              <a:rPr lang="en-IN" sz="2800" dirty="0">
                <a:solidFill>
                  <a:srgbClr val="002060"/>
                </a:solidFill>
              </a:rPr>
              <a:t>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E01ED9-E9C7-2B79-CD50-716826225347}"/>
              </a:ext>
            </a:extLst>
          </p:cNvPr>
          <p:cNvSpPr txBox="1">
            <a:spLocks/>
          </p:cNvSpPr>
          <p:nvPr/>
        </p:nvSpPr>
        <p:spPr>
          <a:xfrm>
            <a:off x="122197" y="2022120"/>
            <a:ext cx="2370266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6091669C-047C-AB6F-F431-C454163696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5279722"/>
                <a:ext cx="10413242" cy="121862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3" lvl="1" indent="-442913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parallel edges as they are in same direction.  </a:t>
                </a:r>
                <a:endParaRPr lang="en-IN" sz="2800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6091669C-047C-AB6F-F431-C45416369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79722"/>
                <a:ext cx="10413242" cy="1218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C0B3CC-1D5B-69F6-3F64-5F082D36B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206" y="2630711"/>
            <a:ext cx="4057586" cy="27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/>
              <p:nvPr/>
            </p:nvSpPr>
            <p:spPr>
              <a:xfrm>
                <a:off x="2047163" y="803121"/>
                <a:ext cx="9957781" cy="11621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Determine the vertex set, edge set and incidence relation of the following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163" y="803121"/>
                <a:ext cx="9957781" cy="1162157"/>
              </a:xfrm>
              <a:prstGeom prst="rect">
                <a:avLst/>
              </a:prstGeom>
              <a:blipFill>
                <a:blip r:embed="rId3"/>
                <a:stretch>
                  <a:fillRect l="-1286" r="-1225" b="-14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71D0B-ECDA-8E8F-706C-34F107433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763" y="1566029"/>
            <a:ext cx="4321181" cy="4249162"/>
          </a:xfrm>
          <a:prstGeom prst="rect">
            <a:avLst/>
          </a:prstGeom>
          <a:ln>
            <a:solidFill>
              <a:srgbClr val="0E47A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A28C6E-8565-D015-5CF3-670C537FC837}"/>
              </a:ext>
            </a:extLst>
          </p:cNvPr>
          <p:cNvSpPr/>
          <p:nvPr/>
        </p:nvSpPr>
        <p:spPr>
          <a:xfrm>
            <a:off x="187055" y="2204811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1BA513-AFB4-5C8D-9846-5DC273F767F5}"/>
                  </a:ext>
                </a:extLst>
              </p:cNvPr>
              <p:cNvSpPr txBox="1"/>
              <p:nvPr/>
            </p:nvSpPr>
            <p:spPr>
              <a:xfrm>
                <a:off x="1786742" y="3167390"/>
                <a:ext cx="55419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1BA513-AFB4-5C8D-9846-5DC273F76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742" y="3167390"/>
                <a:ext cx="554198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C351EA4-602A-B27A-FC1A-1BDF199C6836}"/>
              </a:ext>
            </a:extLst>
          </p:cNvPr>
          <p:cNvSpPr txBox="1"/>
          <p:nvPr/>
        </p:nvSpPr>
        <p:spPr>
          <a:xfrm>
            <a:off x="3632553" y="2585783"/>
            <a:ext cx="1684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0" u="sng" dirty="0">
                <a:solidFill>
                  <a:srgbClr val="C00000"/>
                </a:solidFill>
                <a:latin typeface="+mj-lt"/>
              </a:rPr>
              <a:t>Vertex Set</a:t>
            </a:r>
            <a:endParaRPr lang="en-IN" sz="2800" b="1" u="sng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88B6DD-D09E-7119-086C-F6466C045A1A}"/>
                  </a:ext>
                </a:extLst>
              </p:cNvPr>
              <p:cNvSpPr txBox="1"/>
              <p:nvPr/>
            </p:nvSpPr>
            <p:spPr>
              <a:xfrm>
                <a:off x="1363009" y="5041972"/>
                <a:ext cx="61432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en-US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sub>
                          </m:sSub>
                          <m:r>
                            <a:rPr lang="en-US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sz="2800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88B6DD-D09E-7119-086C-F6466C045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009" y="5041972"/>
                <a:ext cx="614323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060AFFE-1A81-AA4F-EEFD-49128BC30B63}"/>
              </a:ext>
            </a:extLst>
          </p:cNvPr>
          <p:cNvSpPr txBox="1"/>
          <p:nvPr/>
        </p:nvSpPr>
        <p:spPr>
          <a:xfrm>
            <a:off x="3714889" y="4525575"/>
            <a:ext cx="1519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0" u="sng" dirty="0">
                <a:solidFill>
                  <a:srgbClr val="C00000"/>
                </a:solidFill>
                <a:latin typeface="+mj-lt"/>
              </a:rPr>
              <a:t>Edge Set</a:t>
            </a:r>
            <a:endParaRPr lang="en-IN" sz="2800" b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63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ardrop 6">
            <a:extLst>
              <a:ext uri="{FF2B5EF4-FFF2-40B4-BE49-F238E27FC236}">
                <a16:creationId xmlns:a16="http://schemas.microsoft.com/office/drawing/2014/main" id="{36C599EC-FBC0-ED00-B605-3CAE13F6BEF9}"/>
              </a:ext>
            </a:extLst>
          </p:cNvPr>
          <p:cNvSpPr/>
          <p:nvPr/>
        </p:nvSpPr>
        <p:spPr>
          <a:xfrm rot="2917853">
            <a:off x="136146" y="2284692"/>
            <a:ext cx="1068019" cy="998924"/>
          </a:xfrm>
          <a:prstGeom prst="teardrop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8E06482-CAB3-4AC5-B589-8DFFF9BC96CA}"/>
                  </a:ext>
                </a:extLst>
              </p:cNvPr>
              <p:cNvSpPr txBox="1"/>
              <p:nvPr/>
            </p:nvSpPr>
            <p:spPr>
              <a:xfrm>
                <a:off x="3525103" y="4935540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8E06482-CAB3-4AC5-B589-8DFFF9BC9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103" y="4935540"/>
                <a:ext cx="49099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6B50B8B-8623-4576-90AE-6CE104B431E7}"/>
              </a:ext>
            </a:extLst>
          </p:cNvPr>
          <p:cNvSpPr/>
          <p:nvPr/>
        </p:nvSpPr>
        <p:spPr>
          <a:xfrm>
            <a:off x="2393387" y="3905633"/>
            <a:ext cx="1364776" cy="1038687"/>
          </a:xfrm>
          <a:custGeom>
            <a:avLst/>
            <a:gdLst>
              <a:gd name="connsiteX0" fmla="*/ 0 w 1364776"/>
              <a:gd name="connsiteY0" fmla="*/ 1457 h 1038687"/>
              <a:gd name="connsiteX1" fmla="*/ 982639 w 1364776"/>
              <a:gd name="connsiteY1" fmla="*/ 165230 h 1038687"/>
              <a:gd name="connsiteX2" fmla="*/ 1364776 w 1364776"/>
              <a:gd name="connsiteY2" fmla="*/ 1038687 h 103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4776" h="1038687">
                <a:moveTo>
                  <a:pt x="0" y="1457"/>
                </a:moveTo>
                <a:cubicBezTo>
                  <a:pt x="377588" y="-3093"/>
                  <a:pt x="755176" y="-7642"/>
                  <a:pt x="982639" y="165230"/>
                </a:cubicBezTo>
                <a:cubicBezTo>
                  <a:pt x="1210102" y="338102"/>
                  <a:pt x="1287439" y="688394"/>
                  <a:pt x="1364776" y="1038687"/>
                </a:cubicBezTo>
              </a:path>
            </a:pathLst>
          </a:cu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F298243-68B3-4223-85C3-47858189AF7D}"/>
              </a:ext>
            </a:extLst>
          </p:cNvPr>
          <p:cNvSpPr/>
          <p:nvPr/>
        </p:nvSpPr>
        <p:spPr>
          <a:xfrm>
            <a:off x="2397285" y="3935478"/>
            <a:ext cx="1380191" cy="1071820"/>
          </a:xfrm>
          <a:custGeom>
            <a:avLst/>
            <a:gdLst>
              <a:gd name="connsiteX0" fmla="*/ 1767 w 1380191"/>
              <a:gd name="connsiteY0" fmla="*/ 0 h 1071820"/>
              <a:gd name="connsiteX1" fmla="*/ 220131 w 1380191"/>
              <a:gd name="connsiteY1" fmla="*/ 914400 h 1071820"/>
              <a:gd name="connsiteX2" fmla="*/ 1380191 w 1380191"/>
              <a:gd name="connsiteY2" fmla="*/ 1064525 h 107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0191" h="1071820">
                <a:moveTo>
                  <a:pt x="1767" y="0"/>
                </a:moveTo>
                <a:cubicBezTo>
                  <a:pt x="-3920" y="368489"/>
                  <a:pt x="-9606" y="736979"/>
                  <a:pt x="220131" y="914400"/>
                </a:cubicBezTo>
                <a:cubicBezTo>
                  <a:pt x="449868" y="1091821"/>
                  <a:pt x="915029" y="1078173"/>
                  <a:pt x="1380191" y="1064525"/>
                </a:cubicBezTo>
              </a:path>
            </a:pathLst>
          </a:cu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48ECC07-A9FA-4FDE-BBB1-44B675FE6565}"/>
              </a:ext>
            </a:extLst>
          </p:cNvPr>
          <p:cNvCxnSpPr>
            <a:cxnSpLocks/>
          </p:cNvCxnSpPr>
          <p:nvPr/>
        </p:nvCxnSpPr>
        <p:spPr>
          <a:xfrm flipH="1" flipV="1">
            <a:off x="5115077" y="2759466"/>
            <a:ext cx="449518" cy="126601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B2AFFE6-D7D1-4D9B-9273-4F327857D292}"/>
              </a:ext>
            </a:extLst>
          </p:cNvPr>
          <p:cNvCxnSpPr>
            <a:cxnSpLocks/>
          </p:cNvCxnSpPr>
          <p:nvPr/>
        </p:nvCxnSpPr>
        <p:spPr>
          <a:xfrm flipV="1">
            <a:off x="2420056" y="2760342"/>
            <a:ext cx="2767452" cy="117562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F827B29-96FA-4502-B2AD-EB8D7450E530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2654857" y="1558069"/>
            <a:ext cx="974215" cy="540445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4898A1E-572B-4D62-B079-11BEB8C50378}"/>
                  </a:ext>
                </a:extLst>
              </p:cNvPr>
              <p:cNvSpPr txBox="1"/>
              <p:nvPr/>
            </p:nvSpPr>
            <p:spPr>
              <a:xfrm>
                <a:off x="2975581" y="1313848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4898A1E-572B-4D62-B079-11BEB8C50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581" y="1313848"/>
                <a:ext cx="49099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528C3AD-FD80-4C85-BCA0-FF7EC730CDE0}"/>
              </a:ext>
            </a:extLst>
          </p:cNvPr>
          <p:cNvCxnSpPr>
            <a:cxnSpLocks/>
          </p:cNvCxnSpPr>
          <p:nvPr/>
        </p:nvCxnSpPr>
        <p:spPr>
          <a:xfrm flipH="1" flipV="1">
            <a:off x="1398999" y="2849046"/>
            <a:ext cx="1021057" cy="1106706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9935B74-3FE6-4B13-9315-E66511BBDE86}"/>
              </a:ext>
            </a:extLst>
          </p:cNvPr>
          <p:cNvCxnSpPr>
            <a:cxnSpLocks/>
          </p:cNvCxnSpPr>
          <p:nvPr/>
        </p:nvCxnSpPr>
        <p:spPr>
          <a:xfrm flipV="1">
            <a:off x="2408812" y="1456782"/>
            <a:ext cx="190141" cy="250469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DC2B248-1956-41CB-B3BF-39FCD1975B51}"/>
              </a:ext>
            </a:extLst>
          </p:cNvPr>
          <p:cNvCxnSpPr>
            <a:cxnSpLocks/>
          </p:cNvCxnSpPr>
          <p:nvPr/>
        </p:nvCxnSpPr>
        <p:spPr>
          <a:xfrm flipV="1">
            <a:off x="1364402" y="1482748"/>
            <a:ext cx="1217875" cy="136629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6E61A4-4617-4B5A-AB12-E2D1EBAF58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6E61A4-4617-4B5A-AB12-E2D1EBAF5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3FC6DF5B-7AC8-4E3F-B939-9D91506A0229}"/>
              </a:ext>
            </a:extLst>
          </p:cNvPr>
          <p:cNvSpPr/>
          <p:nvPr/>
        </p:nvSpPr>
        <p:spPr>
          <a:xfrm>
            <a:off x="1283342" y="277072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92A76E0-1CB8-4BB0-8EBB-726A94F25F48}"/>
              </a:ext>
            </a:extLst>
          </p:cNvPr>
          <p:cNvSpPr/>
          <p:nvPr/>
        </p:nvSpPr>
        <p:spPr>
          <a:xfrm>
            <a:off x="2501217" y="1404429"/>
            <a:ext cx="180000" cy="18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2711F4D-5504-471D-829C-4B7ABA95EAE2}"/>
              </a:ext>
            </a:extLst>
          </p:cNvPr>
          <p:cNvSpPr/>
          <p:nvPr/>
        </p:nvSpPr>
        <p:spPr>
          <a:xfrm>
            <a:off x="3548012" y="199875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DE961F1-801D-49F7-8D18-287D52AB2F0F}"/>
              </a:ext>
            </a:extLst>
          </p:cNvPr>
          <p:cNvSpPr/>
          <p:nvPr/>
        </p:nvSpPr>
        <p:spPr>
          <a:xfrm>
            <a:off x="5026665" y="268449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E33D9A3-12BF-4281-8099-FC3662A28A7A}"/>
              </a:ext>
            </a:extLst>
          </p:cNvPr>
          <p:cNvSpPr/>
          <p:nvPr/>
        </p:nvSpPr>
        <p:spPr>
          <a:xfrm>
            <a:off x="5460340" y="394134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2FF897C-178C-463B-9865-7664C7B1EDB1}"/>
              </a:ext>
            </a:extLst>
          </p:cNvPr>
          <p:cNvSpPr/>
          <p:nvPr/>
        </p:nvSpPr>
        <p:spPr>
          <a:xfrm>
            <a:off x="4756665" y="170021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0A90F03-D07D-48E5-A953-3AC7FD0206B8}"/>
              </a:ext>
            </a:extLst>
          </p:cNvPr>
          <p:cNvSpPr/>
          <p:nvPr/>
        </p:nvSpPr>
        <p:spPr>
          <a:xfrm>
            <a:off x="5640585" y="152021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AFA42C2-76B2-4EF4-ADCB-F00240ADFCC8}"/>
                  </a:ext>
                </a:extLst>
              </p:cNvPr>
              <p:cNvSpPr txBox="1"/>
              <p:nvPr/>
            </p:nvSpPr>
            <p:spPr>
              <a:xfrm>
                <a:off x="1118905" y="2178753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AFA42C2-76B2-4EF4-ADCB-F00240ADF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905" y="2178753"/>
                <a:ext cx="49099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BDB211A-7EA0-4DD3-8D1D-B23211D1681C}"/>
                  </a:ext>
                </a:extLst>
              </p:cNvPr>
              <p:cNvSpPr txBox="1"/>
              <p:nvPr/>
            </p:nvSpPr>
            <p:spPr>
              <a:xfrm>
                <a:off x="2345720" y="881209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BDB211A-7EA0-4DD3-8D1D-B23211D16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720" y="881209"/>
                <a:ext cx="49099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E106C2C-184C-436A-AAA3-8CA7142000C1}"/>
                  </a:ext>
                </a:extLst>
              </p:cNvPr>
              <p:cNvSpPr txBox="1"/>
              <p:nvPr/>
            </p:nvSpPr>
            <p:spPr>
              <a:xfrm>
                <a:off x="3685013" y="1772757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E106C2C-184C-436A-AAA3-8CA714200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13" y="1772757"/>
                <a:ext cx="49099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D39165C-A0CC-4DF2-8FA9-6B3DEDC65F79}"/>
                  </a:ext>
                </a:extLst>
              </p:cNvPr>
              <p:cNvSpPr txBox="1"/>
              <p:nvPr/>
            </p:nvSpPr>
            <p:spPr>
              <a:xfrm>
                <a:off x="1928155" y="3826007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D39165C-A0CC-4DF2-8FA9-6B3DEDC65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155" y="3826007"/>
                <a:ext cx="49099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F3BC63A-E0D8-440C-9696-A0A9B4334628}"/>
                  </a:ext>
                </a:extLst>
              </p:cNvPr>
              <p:cNvSpPr txBox="1"/>
              <p:nvPr/>
            </p:nvSpPr>
            <p:spPr>
              <a:xfrm>
                <a:off x="4587428" y="1176999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F3BC63A-E0D8-440C-9696-A0A9B4334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428" y="1176999"/>
                <a:ext cx="49099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71734B5-43A7-4A57-83CB-3AD33D558F26}"/>
                  </a:ext>
                </a:extLst>
              </p:cNvPr>
              <p:cNvSpPr txBox="1"/>
              <p:nvPr/>
            </p:nvSpPr>
            <p:spPr>
              <a:xfrm>
                <a:off x="5511394" y="1052238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71734B5-43A7-4A57-83CB-3AD33D558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394" y="1052238"/>
                <a:ext cx="49099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1B62266-A399-4AB1-A8C2-428599DAB21E}"/>
                  </a:ext>
                </a:extLst>
              </p:cNvPr>
              <p:cNvSpPr txBox="1"/>
              <p:nvPr/>
            </p:nvSpPr>
            <p:spPr>
              <a:xfrm>
                <a:off x="4878578" y="2155972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1B62266-A399-4AB1-A8C2-428599DAB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578" y="2155972"/>
                <a:ext cx="49099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FE16167-4C71-43F9-8ADC-A4D2B4F00505}"/>
                  </a:ext>
                </a:extLst>
              </p:cNvPr>
              <p:cNvSpPr txBox="1"/>
              <p:nvPr/>
            </p:nvSpPr>
            <p:spPr>
              <a:xfrm>
                <a:off x="5376290" y="4037556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FE16167-4C71-43F9-8ADC-A4D2B4F00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290" y="4037556"/>
                <a:ext cx="49099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9E26351-BA0C-4D39-B6F0-B3019E7240A5}"/>
                  </a:ext>
                </a:extLst>
              </p:cNvPr>
              <p:cNvSpPr txBox="1"/>
              <p:nvPr/>
            </p:nvSpPr>
            <p:spPr>
              <a:xfrm>
                <a:off x="160298" y="2395142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9E26351-BA0C-4D39-B6F0-B3019E724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98" y="2395142"/>
                <a:ext cx="49099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975F73B-DFFE-48B2-9E50-B9074BC583B6}"/>
                  </a:ext>
                </a:extLst>
              </p:cNvPr>
              <p:cNvSpPr txBox="1"/>
              <p:nvPr/>
            </p:nvSpPr>
            <p:spPr>
              <a:xfrm>
                <a:off x="1509263" y="1627755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975F73B-DFFE-48B2-9E50-B9074BC58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263" y="1627755"/>
                <a:ext cx="49099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55C91C9-456E-4BD8-9AF0-C9A8C0BBAF7B}"/>
                  </a:ext>
                </a:extLst>
              </p:cNvPr>
              <p:cNvSpPr txBox="1"/>
              <p:nvPr/>
            </p:nvSpPr>
            <p:spPr>
              <a:xfrm>
                <a:off x="2532422" y="2395142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55C91C9-456E-4BD8-9AF0-C9A8C0BBA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422" y="2395142"/>
                <a:ext cx="49099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222BA0E-D18B-4DE2-8F5D-50CF5DBA59E7}"/>
                  </a:ext>
                </a:extLst>
              </p:cNvPr>
              <p:cNvSpPr txBox="1"/>
              <p:nvPr/>
            </p:nvSpPr>
            <p:spPr>
              <a:xfrm>
                <a:off x="1512700" y="3272942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222BA0E-D18B-4DE2-8F5D-50CF5DBA5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700" y="3272942"/>
                <a:ext cx="49099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DB97AEB-E678-4E4F-9653-E90226397EE9}"/>
                  </a:ext>
                </a:extLst>
              </p:cNvPr>
              <p:cNvSpPr txBox="1"/>
              <p:nvPr/>
            </p:nvSpPr>
            <p:spPr>
              <a:xfrm>
                <a:off x="3482515" y="2777405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DB97AEB-E678-4E4F-9653-E90226397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515" y="2777405"/>
                <a:ext cx="49099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559D895-4AC4-4910-A9BF-5881E130C0F1}"/>
                  </a:ext>
                </a:extLst>
              </p:cNvPr>
              <p:cNvSpPr txBox="1"/>
              <p:nvPr/>
            </p:nvSpPr>
            <p:spPr>
              <a:xfrm>
                <a:off x="5331653" y="3033614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559D895-4AC4-4910-A9BF-5881E130C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53" y="3033614"/>
                <a:ext cx="49099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CE09F6A-683C-4ECE-ADD9-71E9C5CF3128}"/>
              </a:ext>
            </a:extLst>
          </p:cNvPr>
          <p:cNvCxnSpPr>
            <a:cxnSpLocks/>
          </p:cNvCxnSpPr>
          <p:nvPr/>
        </p:nvCxnSpPr>
        <p:spPr>
          <a:xfrm>
            <a:off x="2440115" y="3886820"/>
            <a:ext cx="1316795" cy="1060559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3033BF9-1DA1-4BFA-936F-6484AA49503F}"/>
              </a:ext>
            </a:extLst>
          </p:cNvPr>
          <p:cNvSpPr/>
          <p:nvPr/>
        </p:nvSpPr>
        <p:spPr>
          <a:xfrm>
            <a:off x="2321217" y="384547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A70D758-C9B2-43C9-9C0E-FEDF3F52748B}"/>
              </a:ext>
            </a:extLst>
          </p:cNvPr>
          <p:cNvSpPr/>
          <p:nvPr/>
        </p:nvSpPr>
        <p:spPr>
          <a:xfrm>
            <a:off x="3688063" y="487492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397EC1A-AD6E-437C-8565-1BB52AFCFFC5}"/>
                  </a:ext>
                </a:extLst>
              </p:cNvPr>
              <p:cNvSpPr txBox="1"/>
              <p:nvPr/>
            </p:nvSpPr>
            <p:spPr>
              <a:xfrm>
                <a:off x="3439516" y="3730170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397EC1A-AD6E-437C-8565-1BB52AFCF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516" y="3730170"/>
                <a:ext cx="490993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37A33AB-556B-41B2-83D9-8246BB37C1FF}"/>
                  </a:ext>
                </a:extLst>
              </p:cNvPr>
              <p:cNvSpPr txBox="1"/>
              <p:nvPr/>
            </p:nvSpPr>
            <p:spPr>
              <a:xfrm>
                <a:off x="2681217" y="4209778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37A33AB-556B-41B2-83D9-8246BB37C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217" y="4209778"/>
                <a:ext cx="49099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1C23034-80AA-46FC-B0CF-8283C3C3B335}"/>
                  </a:ext>
                </a:extLst>
              </p:cNvPr>
              <p:cNvSpPr txBox="1"/>
              <p:nvPr/>
            </p:nvSpPr>
            <p:spPr>
              <a:xfrm flipH="1">
                <a:off x="2298719" y="4844406"/>
                <a:ext cx="595338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1C23034-80AA-46FC-B0CF-8283C3C3B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98719" y="4844406"/>
                <a:ext cx="595338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63B9C3E-6C47-4861-86C8-F49D477798B2}"/>
                  </a:ext>
                </a:extLst>
              </p:cNvPr>
              <p:cNvSpPr txBox="1"/>
              <p:nvPr/>
            </p:nvSpPr>
            <p:spPr>
              <a:xfrm>
                <a:off x="2745973" y="5439499"/>
                <a:ext cx="750188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6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en-IN" sz="6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63B9C3E-6C47-4861-86C8-F49D47779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973" y="5439499"/>
                <a:ext cx="750188" cy="101566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945BD54-BFB6-4B93-90FC-41DC0421E8DF}"/>
                  </a:ext>
                </a:extLst>
              </p:cNvPr>
              <p:cNvSpPr txBox="1"/>
              <p:nvPr/>
            </p:nvSpPr>
            <p:spPr>
              <a:xfrm>
                <a:off x="6725912" y="2547604"/>
                <a:ext cx="2217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sz="28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945BD54-BFB6-4B93-90FC-41DC0421E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912" y="2547604"/>
                <a:ext cx="221778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90FC9E-4EF6-40A0-B993-374FDBCA7239}"/>
                  </a:ext>
                </a:extLst>
              </p:cNvPr>
              <p:cNvSpPr txBox="1"/>
              <p:nvPr/>
            </p:nvSpPr>
            <p:spPr>
              <a:xfrm>
                <a:off x="6719795" y="3127558"/>
                <a:ext cx="2217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sz="28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90FC9E-4EF6-40A0-B993-374FDBCA7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795" y="3127558"/>
                <a:ext cx="2217782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995254D-3F8E-4D48-9E32-64A9F5399CC8}"/>
                  </a:ext>
                </a:extLst>
              </p:cNvPr>
              <p:cNvSpPr txBox="1"/>
              <p:nvPr/>
            </p:nvSpPr>
            <p:spPr>
              <a:xfrm>
                <a:off x="6711921" y="3713570"/>
                <a:ext cx="2217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sz="28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995254D-3F8E-4D48-9E32-64A9F5399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921" y="3713570"/>
                <a:ext cx="221778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5F69526-E97C-48BA-B07B-874BDC974741}"/>
                  </a:ext>
                </a:extLst>
              </p:cNvPr>
              <p:cNvSpPr txBox="1"/>
              <p:nvPr/>
            </p:nvSpPr>
            <p:spPr>
              <a:xfrm>
                <a:off x="6719795" y="4300061"/>
                <a:ext cx="2217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sz="28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5F69526-E97C-48BA-B07B-874BDC974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795" y="4300061"/>
                <a:ext cx="2217782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E479AF8-69A2-4DDE-AB84-F454A14CD15A}"/>
                  </a:ext>
                </a:extLst>
              </p:cNvPr>
              <p:cNvSpPr txBox="1"/>
              <p:nvPr/>
            </p:nvSpPr>
            <p:spPr>
              <a:xfrm>
                <a:off x="6720568" y="4886073"/>
                <a:ext cx="2217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sz="28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E479AF8-69A2-4DDE-AB84-F454A14CD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568" y="4886073"/>
                <a:ext cx="2217782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91CDBBF-2697-48A8-A43B-1377E7E64AFF}"/>
                  </a:ext>
                </a:extLst>
              </p:cNvPr>
              <p:cNvSpPr txBox="1"/>
              <p:nvPr/>
            </p:nvSpPr>
            <p:spPr>
              <a:xfrm>
                <a:off x="9737699" y="2482420"/>
                <a:ext cx="2217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sz="28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91CDBBF-2697-48A8-A43B-1377E7E64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699" y="2482420"/>
                <a:ext cx="2217782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957A3B2-693E-4F7B-8649-605A735DE9EE}"/>
                  </a:ext>
                </a:extLst>
              </p:cNvPr>
              <p:cNvSpPr txBox="1"/>
              <p:nvPr/>
            </p:nvSpPr>
            <p:spPr>
              <a:xfrm>
                <a:off x="9731582" y="3062374"/>
                <a:ext cx="2217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sz="28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957A3B2-693E-4F7B-8649-605A735DE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582" y="3062374"/>
                <a:ext cx="2217782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85BEDD6-85D0-451E-A9A5-4D107BA81248}"/>
                  </a:ext>
                </a:extLst>
              </p:cNvPr>
              <p:cNvSpPr txBox="1"/>
              <p:nvPr/>
            </p:nvSpPr>
            <p:spPr>
              <a:xfrm>
                <a:off x="9723708" y="3648386"/>
                <a:ext cx="2217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sz="28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85BEDD6-85D0-451E-A9A5-4D107BA81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708" y="3648386"/>
                <a:ext cx="2217782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B6FB60E-C386-44CC-ADB2-746E0234EC0E}"/>
                  </a:ext>
                </a:extLst>
              </p:cNvPr>
              <p:cNvSpPr txBox="1"/>
              <p:nvPr/>
            </p:nvSpPr>
            <p:spPr>
              <a:xfrm>
                <a:off x="9724589" y="4234877"/>
                <a:ext cx="2217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sz="28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B6FB60E-C386-44CC-ADB2-746E0234E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589" y="4234877"/>
                <a:ext cx="2217782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928A852-AB98-4AB6-A463-5FA3D2260F20}"/>
                  </a:ext>
                </a:extLst>
              </p:cNvPr>
              <p:cNvSpPr txBox="1"/>
              <p:nvPr/>
            </p:nvSpPr>
            <p:spPr>
              <a:xfrm>
                <a:off x="9572821" y="4844406"/>
                <a:ext cx="23695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sz="28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928A852-AB98-4AB6-A463-5FA3D2260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821" y="4844406"/>
                <a:ext cx="2369548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757DE5C-8B85-877A-823A-B3F2216EA9D4}"/>
              </a:ext>
            </a:extLst>
          </p:cNvPr>
          <p:cNvSpPr txBox="1"/>
          <p:nvPr/>
        </p:nvSpPr>
        <p:spPr>
          <a:xfrm>
            <a:off x="7890819" y="1564045"/>
            <a:ext cx="2936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rgbClr val="C00000"/>
                </a:solidFill>
                <a:latin typeface="+mj-lt"/>
              </a:rPr>
              <a:t>Incidence Relation</a:t>
            </a:r>
            <a:endParaRPr lang="en-IN" sz="2800" b="1" u="sng" dirty="0">
              <a:solidFill>
                <a:srgbClr val="00206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2B56D7-873F-0A6C-C5AE-48BB230E8FCD}"/>
              </a:ext>
            </a:extLst>
          </p:cNvPr>
          <p:cNvCxnSpPr/>
          <p:nvPr/>
        </p:nvCxnSpPr>
        <p:spPr>
          <a:xfrm>
            <a:off x="6387153" y="745967"/>
            <a:ext cx="0" cy="58407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50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2" grpId="0"/>
      <p:bldP spid="78" grpId="0" animBg="1"/>
      <p:bldP spid="81" grpId="0" animBg="1"/>
      <p:bldP spid="67" grpId="0"/>
      <p:bldP spid="3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5" grpId="0"/>
      <p:bldP spid="58" grpId="0"/>
      <p:bldP spid="62" grpId="0"/>
      <p:bldP spid="65" grpId="0"/>
      <p:bldP spid="73" grpId="0"/>
      <p:bldP spid="77" grpId="0"/>
      <p:bldP spid="37" grpId="0" animBg="1"/>
      <p:bldP spid="38" grpId="0" animBg="1"/>
      <p:bldP spid="82" grpId="0"/>
      <p:bldP spid="83" grpId="0"/>
      <p:bldP spid="84" grpId="0"/>
      <p:bldP spid="86" grpId="0"/>
      <p:bldP spid="94" grpId="0"/>
      <p:bldP spid="95" grpId="0"/>
      <p:bldP spid="96" grpId="0"/>
      <p:bldP spid="97" grpId="0"/>
      <p:bldP spid="98" grpId="0"/>
      <p:bldP spid="100" grpId="0"/>
      <p:bldP spid="101" grpId="0"/>
      <p:bldP spid="102" grpId="0"/>
      <p:bldP spid="103" grpId="0"/>
      <p:bldP spid="104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/>
              <p:nvPr/>
            </p:nvSpPr>
            <p:spPr>
              <a:xfrm>
                <a:off x="2047163" y="803121"/>
                <a:ext cx="9957781" cy="2827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Draw the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</a:rPr>
                  <a:t>undirected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G</m:t>
                    </m:r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a:rPr kumimoji="0" lang="en-IN" sz="2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V</m:t>
                    </m:r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a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b</m:t>
                    </m:r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c</m:t>
                    </m:r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d</m:t>
                    </m:r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e</m:t>
                    </m:r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E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and its incidence relations given as:</a:t>
                </a:r>
                <a14:m>
                  <m:oMath xmlns:m="http://schemas.openxmlformats.org/officeDocument/2006/math"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Determine self – loop, parallel edges, one pair of adjacent and non – adjacent vertices, isolated vertex. 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163" y="803121"/>
                <a:ext cx="9957781" cy="2827183"/>
              </a:xfrm>
              <a:prstGeom prst="rect">
                <a:avLst/>
              </a:prstGeom>
              <a:blipFill>
                <a:blip r:embed="rId3"/>
                <a:stretch>
                  <a:fillRect l="-1286" r="-1225" b="-56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Example:2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E67334-BC1E-726E-4C70-794DDC89F657}"/>
              </a:ext>
            </a:extLst>
          </p:cNvPr>
          <p:cNvCxnSpPr>
            <a:cxnSpLocks/>
          </p:cNvCxnSpPr>
          <p:nvPr/>
        </p:nvCxnSpPr>
        <p:spPr>
          <a:xfrm>
            <a:off x="4024044" y="4167172"/>
            <a:ext cx="1476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3A8B91-3A3E-4001-CB3E-7FAA938F1BEE}"/>
              </a:ext>
            </a:extLst>
          </p:cNvPr>
          <p:cNvCxnSpPr>
            <a:cxnSpLocks/>
          </p:cNvCxnSpPr>
          <p:nvPr/>
        </p:nvCxnSpPr>
        <p:spPr>
          <a:xfrm>
            <a:off x="5552158" y="4167172"/>
            <a:ext cx="1476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C5A655-833C-CA3D-A7C3-8A9C4FA47DC3}"/>
              </a:ext>
            </a:extLst>
          </p:cNvPr>
          <p:cNvCxnSpPr>
            <a:cxnSpLocks/>
          </p:cNvCxnSpPr>
          <p:nvPr/>
        </p:nvCxnSpPr>
        <p:spPr>
          <a:xfrm rot="5400000">
            <a:off x="6420510" y="4797172"/>
            <a:ext cx="1260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214C12-A4E8-D6AC-8AF9-ED270764035A}"/>
              </a:ext>
            </a:extLst>
          </p:cNvPr>
          <p:cNvCxnSpPr>
            <a:cxnSpLocks/>
          </p:cNvCxnSpPr>
          <p:nvPr/>
        </p:nvCxnSpPr>
        <p:spPr>
          <a:xfrm rot="5400000">
            <a:off x="4894862" y="4783524"/>
            <a:ext cx="1260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ardrop 8">
            <a:extLst>
              <a:ext uri="{FF2B5EF4-FFF2-40B4-BE49-F238E27FC236}">
                <a16:creationId xmlns:a16="http://schemas.microsoft.com/office/drawing/2014/main" id="{23185A1B-7DC9-C91D-B91B-86B58DD0BF01}"/>
              </a:ext>
            </a:extLst>
          </p:cNvPr>
          <p:cNvSpPr/>
          <p:nvPr/>
        </p:nvSpPr>
        <p:spPr>
          <a:xfrm rot="10396623" flipV="1">
            <a:off x="7114811" y="5421405"/>
            <a:ext cx="828000" cy="828000"/>
          </a:xfrm>
          <a:prstGeom prst="teardrop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00000"/>
              </a:solidFill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A70222B2-C2D2-1CDA-1FE3-E2A85F3641EE}"/>
              </a:ext>
            </a:extLst>
          </p:cNvPr>
          <p:cNvSpPr/>
          <p:nvPr/>
        </p:nvSpPr>
        <p:spPr>
          <a:xfrm flipV="1">
            <a:off x="5524862" y="5008361"/>
            <a:ext cx="1512000" cy="874820"/>
          </a:xfrm>
          <a:prstGeom prst="arc">
            <a:avLst>
              <a:gd name="adj1" fmla="val 10774224"/>
              <a:gd name="adj2" fmla="val 2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C7A611C-9077-EFB2-C4EC-6A2475321B15}"/>
              </a:ext>
            </a:extLst>
          </p:cNvPr>
          <p:cNvSpPr/>
          <p:nvPr/>
        </p:nvSpPr>
        <p:spPr>
          <a:xfrm>
            <a:off x="5524862" y="5008361"/>
            <a:ext cx="1512000" cy="874820"/>
          </a:xfrm>
          <a:prstGeom prst="arc">
            <a:avLst>
              <a:gd name="adj1" fmla="val 10774224"/>
              <a:gd name="adj2" fmla="val 2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42EA57-082C-27D4-40A7-C2FF41BE4310}"/>
              </a:ext>
            </a:extLst>
          </p:cNvPr>
          <p:cNvSpPr/>
          <p:nvPr/>
        </p:nvSpPr>
        <p:spPr>
          <a:xfrm>
            <a:off x="3944981" y="4090821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1077CFA-CEC9-3671-9AED-C0C94C32216E}"/>
              </a:ext>
            </a:extLst>
          </p:cNvPr>
          <p:cNvSpPr/>
          <p:nvPr/>
        </p:nvSpPr>
        <p:spPr>
          <a:xfrm>
            <a:off x="5460968" y="4090821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D64365-29A4-A3D6-35FD-D2BDCCF9BB19}"/>
              </a:ext>
            </a:extLst>
          </p:cNvPr>
          <p:cNvSpPr/>
          <p:nvPr/>
        </p:nvSpPr>
        <p:spPr>
          <a:xfrm>
            <a:off x="6978509" y="410160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A86192-EFE5-7297-0D45-8A5913D35A20}"/>
              </a:ext>
            </a:extLst>
          </p:cNvPr>
          <p:cNvSpPr/>
          <p:nvPr/>
        </p:nvSpPr>
        <p:spPr>
          <a:xfrm>
            <a:off x="5448510" y="537578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C4359C-5C8D-B0E3-C2AF-1831ECAA3A47}"/>
              </a:ext>
            </a:extLst>
          </p:cNvPr>
          <p:cNvSpPr/>
          <p:nvPr/>
        </p:nvSpPr>
        <p:spPr>
          <a:xfrm>
            <a:off x="6978509" y="537578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987720-9160-622F-085E-5C8A8F08330E}"/>
                  </a:ext>
                </a:extLst>
              </p:cNvPr>
              <p:cNvSpPr txBox="1"/>
              <p:nvPr/>
            </p:nvSpPr>
            <p:spPr>
              <a:xfrm>
                <a:off x="5201473" y="5363883"/>
                <a:ext cx="29483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987720-9160-622F-085E-5C8A8F08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473" y="5363883"/>
                <a:ext cx="29483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2938BD-22E3-F731-C17E-2877A1B55114}"/>
                  </a:ext>
                </a:extLst>
              </p:cNvPr>
              <p:cNvSpPr txBox="1"/>
              <p:nvPr/>
            </p:nvSpPr>
            <p:spPr>
              <a:xfrm>
                <a:off x="7050509" y="4990473"/>
                <a:ext cx="38978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2938BD-22E3-F731-C17E-2877A1B5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509" y="4990473"/>
                <a:ext cx="38978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30CCD4-E3E9-46E0-D79C-238BB6662020}"/>
                  </a:ext>
                </a:extLst>
              </p:cNvPr>
              <p:cNvSpPr txBox="1"/>
              <p:nvPr/>
            </p:nvSpPr>
            <p:spPr>
              <a:xfrm>
                <a:off x="6855615" y="3651576"/>
                <a:ext cx="38978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30CCD4-E3E9-46E0-D79C-238BB6662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615" y="3651576"/>
                <a:ext cx="38978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05503B-A211-9EEA-57FC-E82E70E1922F}"/>
                  </a:ext>
                </a:extLst>
              </p:cNvPr>
              <p:cNvSpPr txBox="1"/>
              <p:nvPr/>
            </p:nvSpPr>
            <p:spPr>
              <a:xfrm>
                <a:off x="5329967" y="3648598"/>
                <a:ext cx="38978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05503B-A211-9EEA-57FC-E82E70E19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967" y="3648598"/>
                <a:ext cx="389788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F7EA1A-A32B-A9F9-AFA1-CE82F3330950}"/>
                  </a:ext>
                </a:extLst>
              </p:cNvPr>
              <p:cNvSpPr txBox="1"/>
              <p:nvPr/>
            </p:nvSpPr>
            <p:spPr>
              <a:xfrm>
                <a:off x="3824595" y="3661081"/>
                <a:ext cx="38978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𝐞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F7EA1A-A32B-A9F9-AFA1-CE82F3330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595" y="3661081"/>
                <a:ext cx="38978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F0C3F3-ED8C-7F19-211C-C6380AC509D2}"/>
                  </a:ext>
                </a:extLst>
              </p:cNvPr>
              <p:cNvSpPr txBox="1"/>
              <p:nvPr/>
            </p:nvSpPr>
            <p:spPr>
              <a:xfrm>
                <a:off x="6044839" y="4517757"/>
                <a:ext cx="4720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F0C3F3-ED8C-7F19-211C-C6380AC50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9" y="4517757"/>
                <a:ext cx="472046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5AFBFC-AAD6-ABB2-5E31-935A011C468B}"/>
                  </a:ext>
                </a:extLst>
              </p:cNvPr>
              <p:cNvSpPr txBox="1"/>
              <p:nvPr/>
            </p:nvSpPr>
            <p:spPr>
              <a:xfrm>
                <a:off x="6044839" y="5830385"/>
                <a:ext cx="4720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5AFBFC-AAD6-ABB2-5E31-935A011C4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9" y="5830385"/>
                <a:ext cx="472046" cy="461665"/>
              </a:xfrm>
              <a:prstGeom prst="rect">
                <a:avLst/>
              </a:prstGeom>
              <a:blipFill>
                <a:blip r:embed="rId10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0A3D03-ACC1-0AC6-0BE9-1D5EEA621F7F}"/>
                  </a:ext>
                </a:extLst>
              </p:cNvPr>
              <p:cNvSpPr txBox="1"/>
              <p:nvPr/>
            </p:nvSpPr>
            <p:spPr>
              <a:xfrm>
                <a:off x="7035657" y="4448104"/>
                <a:ext cx="4720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0A3D03-ACC1-0AC6-0BE9-1D5EEA621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657" y="4448104"/>
                <a:ext cx="472046" cy="461665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C22A292-5A77-01C5-810C-E9ECCA63A971}"/>
                  </a:ext>
                </a:extLst>
              </p:cNvPr>
              <p:cNvSpPr txBox="1"/>
              <p:nvPr/>
            </p:nvSpPr>
            <p:spPr>
              <a:xfrm>
                <a:off x="6051662" y="3701156"/>
                <a:ext cx="4720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C22A292-5A77-01C5-810C-E9ECCA63A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662" y="3701156"/>
                <a:ext cx="472046" cy="461665"/>
              </a:xfrm>
              <a:prstGeom prst="rect">
                <a:avLst/>
              </a:prstGeom>
              <a:blipFill>
                <a:blip r:embed="rId1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21785B-755E-F57B-7041-D1EDE8972F95}"/>
                  </a:ext>
                </a:extLst>
              </p:cNvPr>
              <p:cNvSpPr txBox="1"/>
              <p:nvPr/>
            </p:nvSpPr>
            <p:spPr>
              <a:xfrm>
                <a:off x="7440297" y="5652348"/>
                <a:ext cx="4720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21785B-755E-F57B-7041-D1EDE8972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297" y="5652348"/>
                <a:ext cx="472046" cy="461665"/>
              </a:xfrm>
              <a:prstGeom prst="rect">
                <a:avLst/>
              </a:prstGeom>
              <a:blipFill>
                <a:blip r:embed="rId1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0FAED8-CC36-16E9-CEF8-00198CCD4C08}"/>
                  </a:ext>
                </a:extLst>
              </p:cNvPr>
              <p:cNvSpPr txBox="1"/>
              <p:nvPr/>
            </p:nvSpPr>
            <p:spPr>
              <a:xfrm>
                <a:off x="5054021" y="4446211"/>
                <a:ext cx="4720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0FAED8-CC36-16E9-CEF8-00198CCD4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021" y="4446211"/>
                <a:ext cx="472046" cy="461665"/>
              </a:xfrm>
              <a:prstGeom prst="rect">
                <a:avLst/>
              </a:prstGeom>
              <a:blipFill>
                <a:blip r:embed="rId1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A7AEA3-E78A-AA3B-FBC4-77DC7CD5A3BC}"/>
                  </a:ext>
                </a:extLst>
              </p:cNvPr>
              <p:cNvSpPr txBox="1"/>
              <p:nvPr/>
            </p:nvSpPr>
            <p:spPr>
              <a:xfrm>
                <a:off x="4539641" y="3682354"/>
                <a:ext cx="4720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A7AEA3-E78A-AA3B-FBC4-77DC7CD5A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41" y="3682354"/>
                <a:ext cx="472046" cy="461665"/>
              </a:xfrm>
              <a:prstGeom prst="rect">
                <a:avLst/>
              </a:prstGeom>
              <a:blipFill>
                <a:blip r:embed="rId1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2A1C05C-25DF-BF7C-3A0D-F3664A064531}"/>
              </a:ext>
            </a:extLst>
          </p:cNvPr>
          <p:cNvSpPr/>
          <p:nvPr/>
        </p:nvSpPr>
        <p:spPr>
          <a:xfrm>
            <a:off x="187055" y="3800017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71579F1-14FF-57B2-527A-4CD5ABD5058E}"/>
              </a:ext>
            </a:extLst>
          </p:cNvPr>
          <p:cNvSpPr txBox="1">
            <a:spLocks/>
          </p:cNvSpPr>
          <p:nvPr/>
        </p:nvSpPr>
        <p:spPr>
          <a:xfrm>
            <a:off x="8791256" y="906956"/>
            <a:ext cx="2520000" cy="48511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b="1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971241DB-DCCE-50AD-CD40-1F022240597F}"/>
              </a:ext>
            </a:extLst>
          </p:cNvPr>
          <p:cNvSpPr txBox="1">
            <a:spLocks/>
          </p:cNvSpPr>
          <p:nvPr/>
        </p:nvSpPr>
        <p:spPr>
          <a:xfrm>
            <a:off x="2594075" y="2030190"/>
            <a:ext cx="1647604" cy="46616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b="1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1C683765-869E-6173-93F3-8420156B2C3B}"/>
              </a:ext>
            </a:extLst>
          </p:cNvPr>
          <p:cNvSpPr txBox="1">
            <a:spLocks/>
          </p:cNvSpPr>
          <p:nvPr/>
        </p:nvSpPr>
        <p:spPr>
          <a:xfrm>
            <a:off x="4318357" y="2036561"/>
            <a:ext cx="1656000" cy="46616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b="1" dirty="0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91E211C8-A2CB-E7D0-66A6-B22805FB62E0}"/>
              </a:ext>
            </a:extLst>
          </p:cNvPr>
          <p:cNvSpPr txBox="1">
            <a:spLocks/>
          </p:cNvSpPr>
          <p:nvPr/>
        </p:nvSpPr>
        <p:spPr>
          <a:xfrm>
            <a:off x="6038968" y="2040494"/>
            <a:ext cx="1656000" cy="46616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b="1" dirty="0"/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A3B18CDA-70EA-F06F-A420-BF5817C15772}"/>
              </a:ext>
            </a:extLst>
          </p:cNvPr>
          <p:cNvSpPr txBox="1">
            <a:spLocks/>
          </p:cNvSpPr>
          <p:nvPr/>
        </p:nvSpPr>
        <p:spPr>
          <a:xfrm>
            <a:off x="7748416" y="2041826"/>
            <a:ext cx="1656000" cy="46616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b="1" dirty="0"/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FE60579E-E1F0-DE95-B359-25805045CF5C}"/>
              </a:ext>
            </a:extLst>
          </p:cNvPr>
          <p:cNvSpPr txBox="1">
            <a:spLocks/>
          </p:cNvSpPr>
          <p:nvPr/>
        </p:nvSpPr>
        <p:spPr>
          <a:xfrm>
            <a:off x="9470196" y="2034217"/>
            <a:ext cx="1698254" cy="47931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b="1" dirty="0"/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C6FE93A4-718A-43F0-2AC6-839A97E4172C}"/>
              </a:ext>
            </a:extLst>
          </p:cNvPr>
          <p:cNvSpPr txBox="1">
            <a:spLocks/>
          </p:cNvSpPr>
          <p:nvPr/>
        </p:nvSpPr>
        <p:spPr>
          <a:xfrm>
            <a:off x="2088107" y="2584386"/>
            <a:ext cx="1692000" cy="46616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b="1" dirty="0"/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12FF5956-9B95-B80B-743D-72B8E0250222}"/>
              </a:ext>
            </a:extLst>
          </p:cNvPr>
          <p:cNvSpPr txBox="1">
            <a:spLocks/>
          </p:cNvSpPr>
          <p:nvPr/>
        </p:nvSpPr>
        <p:spPr>
          <a:xfrm>
            <a:off x="4102505" y="2592249"/>
            <a:ext cx="1656000" cy="46074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71733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5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DAECF-FE38-9418-87FC-0ACFD73CE1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DAECF-FE38-9418-87FC-0ACFD73CE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425C670-24DE-5C2B-B0C6-33CF4F9912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7" t="47266" r="1897" b="31900"/>
          <a:stretch/>
        </p:blipFill>
        <p:spPr>
          <a:xfrm>
            <a:off x="6162169" y="921109"/>
            <a:ext cx="5870748" cy="8004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0E729113-C856-83CE-57DD-ACD48ECD39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92948" y="3711021"/>
                <a:ext cx="5125909" cy="63898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Here,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self – loop.</a:t>
                </a:r>
              </a:p>
            </p:txBody>
          </p:sp>
        </mc:Choice>
        <mc:Fallback xmlns="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0E729113-C856-83CE-57DD-ACD48ECD3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948" y="3711021"/>
                <a:ext cx="5125909" cy="638988"/>
              </a:xfrm>
              <a:prstGeom prst="rect">
                <a:avLst/>
              </a:prstGeom>
              <a:blipFill>
                <a:blip r:embed="rId4"/>
                <a:stretch>
                  <a:fillRect r="-119" b="-2285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409D2835-17DE-4CD3-72EB-2AC18E0C1B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92948" y="4412349"/>
                <a:ext cx="5470410" cy="63898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sz="2800" b="1" dirty="0">
                    <a:solidFill>
                      <a:srgbClr val="0070C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are parallel edges.</a:t>
                </a:r>
              </a:p>
            </p:txBody>
          </p:sp>
        </mc:Choice>
        <mc:Fallback xmlns="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409D2835-17DE-4CD3-72EB-2AC18E0C1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948" y="4412349"/>
                <a:ext cx="5470410" cy="638988"/>
              </a:xfrm>
              <a:prstGeom prst="rect">
                <a:avLst/>
              </a:prstGeom>
              <a:blipFill>
                <a:blip r:embed="rId5"/>
                <a:stretch>
                  <a:fillRect b="-2285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C3A902AD-E952-71B3-2C81-0A7B5C7956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92948" y="5136484"/>
                <a:ext cx="9959245" cy="59252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Vertices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adjacent, while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non - adjacent. </a:t>
                </a:r>
              </a:p>
            </p:txBody>
          </p:sp>
        </mc:Choice>
        <mc:Fallback xmlns="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C3A902AD-E952-71B3-2C81-0A7B5C795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948" y="5136484"/>
                <a:ext cx="9959245" cy="592521"/>
              </a:xfrm>
              <a:prstGeom prst="rect">
                <a:avLst/>
              </a:prstGeom>
              <a:blipFill>
                <a:blip r:embed="rId6"/>
                <a:stretch>
                  <a:fillRect t="-3093" r="-612" b="-2474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82C882D5-5AE3-972B-9A97-00985C337A1C}"/>
              </a:ext>
            </a:extLst>
          </p:cNvPr>
          <p:cNvSpPr txBox="1">
            <a:spLocks/>
          </p:cNvSpPr>
          <p:nvPr/>
        </p:nvSpPr>
        <p:spPr>
          <a:xfrm>
            <a:off x="-292948" y="5790732"/>
            <a:ext cx="5641145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 There are no isolated vertices.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0D725-75D7-72B1-404A-B84E64CF83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42" y="921109"/>
            <a:ext cx="4351239" cy="2789912"/>
          </a:xfrm>
          <a:prstGeom prst="rect">
            <a:avLst/>
          </a:prstGeom>
          <a:ln w="28575">
            <a:solidFill>
              <a:srgbClr val="0E4AA4"/>
            </a:solidFill>
          </a:ln>
        </p:spPr>
      </p:pic>
    </p:spTree>
    <p:extLst>
      <p:ext uri="{BB962C8B-B14F-4D97-AF65-F5344CB8AC3E}">
        <p14:creationId xmlns:p14="http://schemas.microsoft.com/office/powerpoint/2010/main" val="224073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A9E474-155A-4550-B89D-2E55578C607A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/>
              <p:nvPr/>
            </p:nvSpPr>
            <p:spPr>
              <a:xfrm>
                <a:off x="2047164" y="783169"/>
                <a:ext cx="9957781" cy="34203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lang="en-US" sz="2800" dirty="0">
                    <a:solidFill>
                      <a:srgbClr val="002060"/>
                    </a:solidFill>
                  </a:rPr>
                  <a:t>Draw the directed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and its incidence relation given 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&gt;, 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&gt;, 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&gt;, </m:t>
                    </m:r>
                  </m:oMath>
                </a14:m>
                <a:endParaRPr lang="en-IN" sz="280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&gt;,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&gt;&amp;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Determine self – loop, parallel edges, one pair of adjacent and non – adjacent vertices, isolated vertex. 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164" y="783169"/>
                <a:ext cx="9957781" cy="3420342"/>
              </a:xfrm>
              <a:prstGeom prst="rect">
                <a:avLst/>
              </a:prstGeom>
              <a:blipFill>
                <a:blip r:embed="rId3"/>
                <a:stretch>
                  <a:fillRect l="-1286" r="-1225" b="-3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375616-841D-D1E2-0383-3A880FA598C2}"/>
                  </a:ext>
                </a:extLst>
              </p:cNvPr>
              <p:cNvSpPr txBox="1"/>
              <p:nvPr/>
            </p:nvSpPr>
            <p:spPr>
              <a:xfrm>
                <a:off x="6778950" y="5865858"/>
                <a:ext cx="29483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𝐞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375616-841D-D1E2-0383-3A880FA5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950" y="5865858"/>
                <a:ext cx="29483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9D52AB9-9C36-1852-C32E-B99DA3FC7176}"/>
              </a:ext>
            </a:extLst>
          </p:cNvPr>
          <p:cNvGrpSpPr/>
          <p:nvPr/>
        </p:nvGrpSpPr>
        <p:grpSpPr>
          <a:xfrm>
            <a:off x="5738513" y="3840322"/>
            <a:ext cx="2670552" cy="2086257"/>
            <a:chOff x="4227029" y="1646940"/>
            <a:chExt cx="2670552" cy="2074450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664CE0A7-DC6E-ACEB-692C-AD4A6911D5C3}"/>
                </a:ext>
              </a:extLst>
            </p:cNvPr>
            <p:cNvSpPr/>
            <p:nvPr/>
          </p:nvSpPr>
          <p:spPr>
            <a:xfrm rot="10800000">
              <a:off x="4227029" y="1646940"/>
              <a:ext cx="2670552" cy="2074450"/>
            </a:xfrm>
            <a:prstGeom prst="arc">
              <a:avLst>
                <a:gd name="adj1" fmla="val 16600186"/>
                <a:gd name="adj2" fmla="val 237108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i="1"/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008B0C85-0034-237A-B343-B5E1A46571B5}"/>
                </a:ext>
              </a:extLst>
            </p:cNvPr>
            <p:cNvSpPr/>
            <p:nvPr/>
          </p:nvSpPr>
          <p:spPr>
            <a:xfrm rot="5400000">
              <a:off x="4553915" y="3354035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25BAD80-BAD1-E7E1-5F44-AA6693EA88F6}"/>
              </a:ext>
            </a:extLst>
          </p:cNvPr>
          <p:cNvGrpSpPr/>
          <p:nvPr/>
        </p:nvGrpSpPr>
        <p:grpSpPr>
          <a:xfrm>
            <a:off x="4488322" y="4778206"/>
            <a:ext cx="2534575" cy="1795517"/>
            <a:chOff x="2976838" y="2584823"/>
            <a:chExt cx="2534575" cy="1795517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31A4795-230B-C426-3845-3DCE23552A5C}"/>
                </a:ext>
              </a:extLst>
            </p:cNvPr>
            <p:cNvSpPr/>
            <p:nvPr/>
          </p:nvSpPr>
          <p:spPr>
            <a:xfrm>
              <a:off x="2976838" y="2584823"/>
              <a:ext cx="2534575" cy="1795517"/>
            </a:xfrm>
            <a:prstGeom prst="arc">
              <a:avLst>
                <a:gd name="adj1" fmla="val 16200000"/>
                <a:gd name="adj2" fmla="val 609441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i="1"/>
            </a:p>
          </p:txBody>
        </p:sp>
        <p:sp>
          <p:nvSpPr>
            <p:cNvPr id="11" name="L-Shape 10">
              <a:extLst>
                <a:ext uri="{FF2B5EF4-FFF2-40B4-BE49-F238E27FC236}">
                  <a16:creationId xmlns:a16="http://schemas.microsoft.com/office/drawing/2014/main" id="{D6EDB341-B6AB-32DF-A439-D109C84CEEF4}"/>
                </a:ext>
              </a:extLst>
            </p:cNvPr>
            <p:cNvSpPr/>
            <p:nvPr/>
          </p:nvSpPr>
          <p:spPr>
            <a:xfrm rot="16026611">
              <a:off x="5198559" y="2879886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DD15DB-60F5-38A9-CE91-52CD42F9BC50}"/>
              </a:ext>
            </a:extLst>
          </p:cNvPr>
          <p:cNvGrpSpPr/>
          <p:nvPr/>
        </p:nvGrpSpPr>
        <p:grpSpPr>
          <a:xfrm>
            <a:off x="7130051" y="4260792"/>
            <a:ext cx="699969" cy="718286"/>
            <a:chOff x="5618567" y="2067409"/>
            <a:chExt cx="699969" cy="718286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F32D7B70-7E80-9444-CCFB-320795899F11}"/>
                </a:ext>
              </a:extLst>
            </p:cNvPr>
            <p:cNvSpPr/>
            <p:nvPr/>
          </p:nvSpPr>
          <p:spPr>
            <a:xfrm rot="7318636" flipV="1">
              <a:off x="5638132" y="2105290"/>
              <a:ext cx="660840" cy="699969"/>
            </a:xfrm>
            <a:prstGeom prst="teardrop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C00000"/>
                </a:solidFill>
              </a:endParaRPr>
            </a:p>
          </p:txBody>
        </p:sp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28EC3C32-9468-5379-5CF4-A08CD4AAF726}"/>
                </a:ext>
              </a:extLst>
            </p:cNvPr>
            <p:cNvSpPr/>
            <p:nvPr/>
          </p:nvSpPr>
          <p:spPr>
            <a:xfrm rot="14882906">
              <a:off x="6005750" y="2067409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B8FF38-99DD-75FA-2FB3-69DFA8EFC2B3}"/>
                  </a:ext>
                </a:extLst>
              </p:cNvPr>
              <p:cNvSpPr txBox="1"/>
              <p:nvPr/>
            </p:nvSpPr>
            <p:spPr>
              <a:xfrm>
                <a:off x="7308791" y="4332164"/>
                <a:ext cx="4720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B8FF38-99DD-75FA-2FB3-69DFA8EF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91" y="4332164"/>
                <a:ext cx="472046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A1FC6FC0-879A-9C09-88EE-E059FAE1FD62}"/>
              </a:ext>
            </a:extLst>
          </p:cNvPr>
          <p:cNvGrpSpPr/>
          <p:nvPr/>
        </p:nvGrpSpPr>
        <p:grpSpPr>
          <a:xfrm>
            <a:off x="5773303" y="4650043"/>
            <a:ext cx="1224000" cy="180000"/>
            <a:chOff x="4261819" y="2456660"/>
            <a:chExt cx="1224000" cy="180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92B0B64-EF92-1E59-766E-0EA5F0A18AE0}"/>
                </a:ext>
              </a:extLst>
            </p:cNvPr>
            <p:cNvCxnSpPr>
              <a:cxnSpLocks/>
            </p:cNvCxnSpPr>
            <p:nvPr/>
          </p:nvCxnSpPr>
          <p:spPr>
            <a:xfrm>
              <a:off x="4261819" y="2542094"/>
              <a:ext cx="12240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L-Shape 17">
              <a:extLst>
                <a:ext uri="{FF2B5EF4-FFF2-40B4-BE49-F238E27FC236}">
                  <a16:creationId xmlns:a16="http://schemas.microsoft.com/office/drawing/2014/main" id="{51FB043F-902B-88BB-BAC4-8B7E652D856C}"/>
                </a:ext>
              </a:extLst>
            </p:cNvPr>
            <p:cNvSpPr/>
            <p:nvPr/>
          </p:nvSpPr>
          <p:spPr>
            <a:xfrm rot="13378043">
              <a:off x="4911019" y="2456660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6D4350-2090-2E16-9FA9-00DC4428BB86}"/>
              </a:ext>
            </a:extLst>
          </p:cNvPr>
          <p:cNvGrpSpPr/>
          <p:nvPr/>
        </p:nvGrpSpPr>
        <p:grpSpPr>
          <a:xfrm>
            <a:off x="4497448" y="5849182"/>
            <a:ext cx="1224000" cy="180000"/>
            <a:chOff x="2985964" y="3655799"/>
            <a:chExt cx="1224000" cy="18000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713FDC4-2CF9-0C08-CE44-DDD8EEDA032B}"/>
                </a:ext>
              </a:extLst>
            </p:cNvPr>
            <p:cNvCxnSpPr>
              <a:cxnSpLocks/>
            </p:cNvCxnSpPr>
            <p:nvPr/>
          </p:nvCxnSpPr>
          <p:spPr>
            <a:xfrm>
              <a:off x="2985964" y="3738010"/>
              <a:ext cx="12240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" name="L-Shape 20">
              <a:extLst>
                <a:ext uri="{FF2B5EF4-FFF2-40B4-BE49-F238E27FC236}">
                  <a16:creationId xmlns:a16="http://schemas.microsoft.com/office/drawing/2014/main" id="{4FC1EF9B-B3F9-7FB6-0939-CF2016A38EF5}"/>
                </a:ext>
              </a:extLst>
            </p:cNvPr>
            <p:cNvSpPr/>
            <p:nvPr/>
          </p:nvSpPr>
          <p:spPr>
            <a:xfrm rot="2869802">
              <a:off x="3591200" y="3655799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4D8F842-8431-87EE-88AA-65FC6AD7A4F8}"/>
              </a:ext>
            </a:extLst>
          </p:cNvPr>
          <p:cNvGrpSpPr/>
          <p:nvPr/>
        </p:nvGrpSpPr>
        <p:grpSpPr>
          <a:xfrm>
            <a:off x="4497448" y="4650044"/>
            <a:ext cx="1224000" cy="180000"/>
            <a:chOff x="2985964" y="2456661"/>
            <a:chExt cx="1224000" cy="18000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D5E226-6535-3DAB-0533-178724062A6F}"/>
                </a:ext>
              </a:extLst>
            </p:cNvPr>
            <p:cNvCxnSpPr>
              <a:cxnSpLocks/>
            </p:cNvCxnSpPr>
            <p:nvPr/>
          </p:nvCxnSpPr>
          <p:spPr>
            <a:xfrm>
              <a:off x="2985964" y="2542094"/>
              <a:ext cx="12240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L-Shape 23">
              <a:extLst>
                <a:ext uri="{FF2B5EF4-FFF2-40B4-BE49-F238E27FC236}">
                  <a16:creationId xmlns:a16="http://schemas.microsoft.com/office/drawing/2014/main" id="{ABCED0FB-4F1E-5864-FCE0-8C269046C2BE}"/>
                </a:ext>
              </a:extLst>
            </p:cNvPr>
            <p:cNvSpPr/>
            <p:nvPr/>
          </p:nvSpPr>
          <p:spPr>
            <a:xfrm rot="13378043">
              <a:off x="3534018" y="2456661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8C590E-3D0F-2ED3-1E9C-779D6F9AF688}"/>
              </a:ext>
            </a:extLst>
          </p:cNvPr>
          <p:cNvGrpSpPr/>
          <p:nvPr/>
        </p:nvGrpSpPr>
        <p:grpSpPr>
          <a:xfrm>
            <a:off x="5634148" y="4762773"/>
            <a:ext cx="180000" cy="1152000"/>
            <a:chOff x="4133297" y="2569390"/>
            <a:chExt cx="180000" cy="11520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423CB1-2E64-8C58-8ABD-7922DF7531A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47299" y="3145390"/>
              <a:ext cx="11520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L-Shape 26">
              <a:extLst>
                <a:ext uri="{FF2B5EF4-FFF2-40B4-BE49-F238E27FC236}">
                  <a16:creationId xmlns:a16="http://schemas.microsoft.com/office/drawing/2014/main" id="{45B6756F-8836-AA73-0456-AD91C1773306}"/>
                </a:ext>
              </a:extLst>
            </p:cNvPr>
            <p:cNvSpPr/>
            <p:nvPr/>
          </p:nvSpPr>
          <p:spPr>
            <a:xfrm rot="8036079">
              <a:off x="4133297" y="3169272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A5DF2D-18C8-FD30-EB74-0D9CC5374E3A}"/>
              </a:ext>
            </a:extLst>
          </p:cNvPr>
          <p:cNvGrpSpPr/>
          <p:nvPr/>
        </p:nvGrpSpPr>
        <p:grpSpPr>
          <a:xfrm>
            <a:off x="4380178" y="4762773"/>
            <a:ext cx="180000" cy="1152000"/>
            <a:chOff x="2868694" y="2569390"/>
            <a:chExt cx="180000" cy="115200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3EEBAB8-60D3-794E-29DA-721CAF1E47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85713" y="3145390"/>
              <a:ext cx="11520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" name="L-Shape 29">
              <a:extLst>
                <a:ext uri="{FF2B5EF4-FFF2-40B4-BE49-F238E27FC236}">
                  <a16:creationId xmlns:a16="http://schemas.microsoft.com/office/drawing/2014/main" id="{E613DA86-405C-588F-ED69-55567237E44A}"/>
                </a:ext>
              </a:extLst>
            </p:cNvPr>
            <p:cNvSpPr/>
            <p:nvPr/>
          </p:nvSpPr>
          <p:spPr>
            <a:xfrm rot="18902391">
              <a:off x="2868694" y="3033101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26BAD909-6243-2B14-06EA-A48D2C27CCCB}"/>
              </a:ext>
            </a:extLst>
          </p:cNvPr>
          <p:cNvSpPr/>
          <p:nvPr/>
        </p:nvSpPr>
        <p:spPr>
          <a:xfrm>
            <a:off x="4400612" y="584855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4A5F349-150E-1443-0E1D-E5AF1E5FAA2B}"/>
              </a:ext>
            </a:extLst>
          </p:cNvPr>
          <p:cNvSpPr/>
          <p:nvPr/>
        </p:nvSpPr>
        <p:spPr>
          <a:xfrm>
            <a:off x="4400612" y="464982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0332A76-B8C1-1B48-B3E0-3B130F19F314}"/>
              </a:ext>
            </a:extLst>
          </p:cNvPr>
          <p:cNvSpPr/>
          <p:nvPr/>
        </p:nvSpPr>
        <p:spPr>
          <a:xfrm>
            <a:off x="5645507" y="584855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C14FDD5-15F6-6141-DCC4-3906068B2CD7}"/>
              </a:ext>
            </a:extLst>
          </p:cNvPr>
          <p:cNvSpPr/>
          <p:nvPr/>
        </p:nvSpPr>
        <p:spPr>
          <a:xfrm>
            <a:off x="5654885" y="464982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3FDCF12-CC27-A7B8-FEF5-C1DB9A1CAB17}"/>
              </a:ext>
            </a:extLst>
          </p:cNvPr>
          <p:cNvSpPr/>
          <p:nvPr/>
        </p:nvSpPr>
        <p:spPr>
          <a:xfrm>
            <a:off x="6879829" y="583973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26FDE34-8311-B4AB-8F58-B694BA2A0926}"/>
              </a:ext>
            </a:extLst>
          </p:cNvPr>
          <p:cNvSpPr/>
          <p:nvPr/>
        </p:nvSpPr>
        <p:spPr>
          <a:xfrm>
            <a:off x="6911668" y="464982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46A55CA-5BEC-6CAD-8C97-E39567DEA052}"/>
              </a:ext>
            </a:extLst>
          </p:cNvPr>
          <p:cNvSpPr/>
          <p:nvPr/>
        </p:nvSpPr>
        <p:spPr>
          <a:xfrm>
            <a:off x="8265071" y="526625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5B31BE-C210-81D0-B194-3D0D98DCB391}"/>
                  </a:ext>
                </a:extLst>
              </p:cNvPr>
              <p:cNvSpPr txBox="1"/>
              <p:nvPr/>
            </p:nvSpPr>
            <p:spPr>
              <a:xfrm>
                <a:off x="4294910" y="5904909"/>
                <a:ext cx="29483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5B31BE-C210-81D0-B194-3D0D98DCB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910" y="5904909"/>
                <a:ext cx="294839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9F2C86-1A08-0D91-A818-17A6A5A130AB}"/>
                  </a:ext>
                </a:extLst>
              </p:cNvPr>
              <p:cNvSpPr txBox="1"/>
              <p:nvPr/>
            </p:nvSpPr>
            <p:spPr>
              <a:xfrm>
                <a:off x="4294910" y="4228912"/>
                <a:ext cx="29483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9F2C86-1A08-0D91-A818-17A6A5A13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910" y="4228912"/>
                <a:ext cx="294839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F5C771D-E9EA-ECDD-200B-522D1A47C855}"/>
                  </a:ext>
                </a:extLst>
              </p:cNvPr>
              <p:cNvSpPr txBox="1"/>
              <p:nvPr/>
            </p:nvSpPr>
            <p:spPr>
              <a:xfrm>
                <a:off x="5553026" y="4210662"/>
                <a:ext cx="29483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F5C771D-E9EA-ECDD-200B-522D1A47C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26" y="4210662"/>
                <a:ext cx="294839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2B21E54-E5D9-8FED-A701-8186A8392216}"/>
                  </a:ext>
                </a:extLst>
              </p:cNvPr>
              <p:cNvSpPr txBox="1"/>
              <p:nvPr/>
            </p:nvSpPr>
            <p:spPr>
              <a:xfrm>
                <a:off x="5519353" y="5926580"/>
                <a:ext cx="29483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2B21E54-E5D9-8FED-A701-8186A8392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353" y="5926580"/>
                <a:ext cx="294839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0910CD-6FA5-F10F-AC2D-1CCB08238263}"/>
                  </a:ext>
                </a:extLst>
              </p:cNvPr>
              <p:cNvSpPr txBox="1"/>
              <p:nvPr/>
            </p:nvSpPr>
            <p:spPr>
              <a:xfrm>
                <a:off x="6834222" y="4235317"/>
                <a:ext cx="29483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0910CD-6FA5-F10F-AC2D-1CCB08238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222" y="4235317"/>
                <a:ext cx="294839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7972AB7-8F2B-CBEC-75B8-3145D8E17BA5}"/>
                  </a:ext>
                </a:extLst>
              </p:cNvPr>
              <p:cNvSpPr txBox="1"/>
              <p:nvPr/>
            </p:nvSpPr>
            <p:spPr>
              <a:xfrm>
                <a:off x="8164031" y="4773810"/>
                <a:ext cx="29483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𝐠</m:t>
                      </m:r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7972AB7-8F2B-CBEC-75B8-3145D8E17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031" y="4773810"/>
                <a:ext cx="29483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2E21F95-2C29-831B-0F18-4DDBBFA23EBE}"/>
                  </a:ext>
                </a:extLst>
              </p:cNvPr>
              <p:cNvSpPr txBox="1"/>
              <p:nvPr/>
            </p:nvSpPr>
            <p:spPr>
              <a:xfrm>
                <a:off x="3896448" y="5068846"/>
                <a:ext cx="4720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2E21F95-2C29-831B-0F18-4DDBBFA23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448" y="5068846"/>
                <a:ext cx="472046" cy="461665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827E6C8-B9F3-FEAA-5279-46B572DF8A30}"/>
                  </a:ext>
                </a:extLst>
              </p:cNvPr>
              <p:cNvSpPr txBox="1"/>
              <p:nvPr/>
            </p:nvSpPr>
            <p:spPr>
              <a:xfrm>
                <a:off x="4904902" y="5946827"/>
                <a:ext cx="4720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827E6C8-B9F3-FEAA-5279-46B572DF8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902" y="5946827"/>
                <a:ext cx="472046" cy="461665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0E487C-084F-50A9-72C4-2DBC105AC67E}"/>
                  </a:ext>
                </a:extLst>
              </p:cNvPr>
              <p:cNvSpPr txBox="1"/>
              <p:nvPr/>
            </p:nvSpPr>
            <p:spPr>
              <a:xfrm>
                <a:off x="4904902" y="4183030"/>
                <a:ext cx="4720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0E487C-084F-50A9-72C4-2DBC105AC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902" y="4183030"/>
                <a:ext cx="472046" cy="461665"/>
              </a:xfrm>
              <a:prstGeom prst="rect">
                <a:avLst/>
              </a:prstGeom>
              <a:blipFill>
                <a:blip r:embed="rId1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566CC8-A411-5DB3-3998-8B4BEAAD3828}"/>
                  </a:ext>
                </a:extLst>
              </p:cNvPr>
              <p:cNvSpPr txBox="1"/>
              <p:nvPr/>
            </p:nvSpPr>
            <p:spPr>
              <a:xfrm>
                <a:off x="5157604" y="5131711"/>
                <a:ext cx="4720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566CC8-A411-5DB3-3998-8B4BEAAD3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604" y="5131711"/>
                <a:ext cx="472046" cy="461665"/>
              </a:xfrm>
              <a:prstGeom prst="rect">
                <a:avLst/>
              </a:prstGeom>
              <a:blipFill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4EA0FB-2A1E-6671-96AC-21A08BD017CA}"/>
                  </a:ext>
                </a:extLst>
              </p:cNvPr>
              <p:cNvSpPr txBox="1"/>
              <p:nvPr/>
            </p:nvSpPr>
            <p:spPr>
              <a:xfrm>
                <a:off x="6138189" y="4184924"/>
                <a:ext cx="4720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4EA0FB-2A1E-6671-96AC-21A08BD01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189" y="4184924"/>
                <a:ext cx="472046" cy="461665"/>
              </a:xfrm>
              <a:prstGeom prst="rect">
                <a:avLst/>
              </a:prstGeom>
              <a:blipFill>
                <a:blip r:embed="rId1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C4C6BC-4BB6-8153-DB81-301F3DEC14EF}"/>
                  </a:ext>
                </a:extLst>
              </p:cNvPr>
              <p:cNvSpPr txBox="1"/>
              <p:nvPr/>
            </p:nvSpPr>
            <p:spPr>
              <a:xfrm>
                <a:off x="5970422" y="5118248"/>
                <a:ext cx="4720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C4C6BC-4BB6-8153-DB81-301F3DEC1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422" y="5118248"/>
                <a:ext cx="472046" cy="461665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7F7509-D66B-EFA2-B2C0-79444749FFFA}"/>
                  </a:ext>
                </a:extLst>
              </p:cNvPr>
              <p:cNvSpPr txBox="1"/>
              <p:nvPr/>
            </p:nvSpPr>
            <p:spPr>
              <a:xfrm>
                <a:off x="6849726" y="4934543"/>
                <a:ext cx="4720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7F7509-D66B-EFA2-B2C0-79444749F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726" y="4934543"/>
                <a:ext cx="472046" cy="461665"/>
              </a:xfrm>
              <a:prstGeom prst="rect">
                <a:avLst/>
              </a:prstGeom>
              <a:blipFill>
                <a:blip r:embed="rId1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A9ADDFC-FB57-F969-35CD-1D91526472E8}"/>
              </a:ext>
            </a:extLst>
          </p:cNvPr>
          <p:cNvSpPr/>
          <p:nvPr/>
        </p:nvSpPr>
        <p:spPr>
          <a:xfrm>
            <a:off x="187055" y="435079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52" name="Content Placeholder 4">
            <a:extLst>
              <a:ext uri="{FF2B5EF4-FFF2-40B4-BE49-F238E27FC236}">
                <a16:creationId xmlns:a16="http://schemas.microsoft.com/office/drawing/2014/main" id="{41F46694-C0D9-A11D-C13A-D17718F796C7}"/>
              </a:ext>
            </a:extLst>
          </p:cNvPr>
          <p:cNvSpPr txBox="1">
            <a:spLocks/>
          </p:cNvSpPr>
          <p:nvPr/>
        </p:nvSpPr>
        <p:spPr>
          <a:xfrm>
            <a:off x="8265071" y="855404"/>
            <a:ext cx="3046185" cy="53362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b="1" dirty="0"/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9DD50B0D-8E46-5EA2-5E1E-C91EDFD324F0}"/>
              </a:ext>
            </a:extLst>
          </p:cNvPr>
          <p:cNvSpPr txBox="1">
            <a:spLocks/>
          </p:cNvSpPr>
          <p:nvPr/>
        </p:nvSpPr>
        <p:spPr>
          <a:xfrm>
            <a:off x="2063264" y="1987009"/>
            <a:ext cx="2126600" cy="53362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b="1" dirty="0"/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DEB3E014-32E1-0B2B-AADE-945D5C907E0F}"/>
              </a:ext>
            </a:extLst>
          </p:cNvPr>
          <p:cNvSpPr txBox="1">
            <a:spLocks/>
          </p:cNvSpPr>
          <p:nvPr/>
        </p:nvSpPr>
        <p:spPr>
          <a:xfrm>
            <a:off x="4205964" y="1987009"/>
            <a:ext cx="2126600" cy="53362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b="1" dirty="0"/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BE363ED7-C34F-BD17-7EA8-F75422F8B62C}"/>
              </a:ext>
            </a:extLst>
          </p:cNvPr>
          <p:cNvSpPr txBox="1">
            <a:spLocks/>
          </p:cNvSpPr>
          <p:nvPr/>
        </p:nvSpPr>
        <p:spPr>
          <a:xfrm>
            <a:off x="6348664" y="1987009"/>
            <a:ext cx="2126600" cy="53362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b="1" dirty="0"/>
          </a:p>
        </p:txBody>
      </p:sp>
      <p:sp>
        <p:nvSpPr>
          <p:cNvPr id="56" name="Content Placeholder 4">
            <a:extLst>
              <a:ext uri="{FF2B5EF4-FFF2-40B4-BE49-F238E27FC236}">
                <a16:creationId xmlns:a16="http://schemas.microsoft.com/office/drawing/2014/main" id="{8D95A2E2-9497-259D-6810-188E7F1FB363}"/>
              </a:ext>
            </a:extLst>
          </p:cNvPr>
          <p:cNvSpPr txBox="1">
            <a:spLocks/>
          </p:cNvSpPr>
          <p:nvPr/>
        </p:nvSpPr>
        <p:spPr>
          <a:xfrm>
            <a:off x="8491364" y="1987009"/>
            <a:ext cx="2126600" cy="53362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b="1" dirty="0"/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C6CC3AC1-86EB-539F-CB53-DC0F6D23AFA3}"/>
              </a:ext>
            </a:extLst>
          </p:cNvPr>
          <p:cNvSpPr txBox="1">
            <a:spLocks/>
          </p:cNvSpPr>
          <p:nvPr/>
        </p:nvSpPr>
        <p:spPr>
          <a:xfrm>
            <a:off x="2063264" y="2534200"/>
            <a:ext cx="2052000" cy="53362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b="1" dirty="0"/>
          </a:p>
        </p:txBody>
      </p:sp>
      <p:sp>
        <p:nvSpPr>
          <p:cNvPr id="58" name="Content Placeholder 4">
            <a:extLst>
              <a:ext uri="{FF2B5EF4-FFF2-40B4-BE49-F238E27FC236}">
                <a16:creationId xmlns:a16="http://schemas.microsoft.com/office/drawing/2014/main" id="{E61ACF95-1B08-C7BA-748B-8FC23B5706BC}"/>
              </a:ext>
            </a:extLst>
          </p:cNvPr>
          <p:cNvSpPr txBox="1">
            <a:spLocks/>
          </p:cNvSpPr>
          <p:nvPr/>
        </p:nvSpPr>
        <p:spPr>
          <a:xfrm>
            <a:off x="4131364" y="2547560"/>
            <a:ext cx="1944000" cy="53362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b="1" dirty="0"/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F7AF11B6-9070-D27A-757F-A7C41AAC2278}"/>
              </a:ext>
            </a:extLst>
          </p:cNvPr>
          <p:cNvSpPr txBox="1">
            <a:spLocks/>
          </p:cNvSpPr>
          <p:nvPr/>
        </p:nvSpPr>
        <p:spPr>
          <a:xfrm>
            <a:off x="6113414" y="2544257"/>
            <a:ext cx="2088000" cy="53362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b="1" dirty="0"/>
          </a:p>
        </p:txBody>
      </p: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3BC631D2-352A-6C02-8CAC-B2AEEFD850E2}"/>
              </a:ext>
            </a:extLst>
          </p:cNvPr>
          <p:cNvSpPr txBox="1">
            <a:spLocks/>
          </p:cNvSpPr>
          <p:nvPr/>
        </p:nvSpPr>
        <p:spPr>
          <a:xfrm>
            <a:off x="8491364" y="2534200"/>
            <a:ext cx="2126600" cy="53362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77110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4">
                <a:extLst>
                  <a:ext uri="{FF2B5EF4-FFF2-40B4-BE49-F238E27FC236}">
                    <a16:creationId xmlns:a16="http://schemas.microsoft.com/office/drawing/2014/main" id="{E5419E1C-AAB5-C4D9-20CE-BE8A2B8A94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95911" y="4845468"/>
                <a:ext cx="10149595" cy="63898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Vertices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adjacent, while 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𝐟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are non - adjacent. </a:t>
                </a:r>
              </a:p>
            </p:txBody>
          </p:sp>
        </mc:Choice>
        <mc:Fallback xmlns="">
          <p:sp>
            <p:nvSpPr>
              <p:cNvPr id="56" name="Content Placeholder 4">
                <a:extLst>
                  <a:ext uri="{FF2B5EF4-FFF2-40B4-BE49-F238E27FC236}">
                    <a16:creationId xmlns:a16="http://schemas.microsoft.com/office/drawing/2014/main" id="{E5419E1C-AAB5-C4D9-20CE-BE8A2B8A9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5911" y="4845468"/>
                <a:ext cx="10149595" cy="638988"/>
              </a:xfrm>
              <a:prstGeom prst="rect">
                <a:avLst/>
              </a:prstGeom>
              <a:blipFill>
                <a:blip r:embed="rId2"/>
                <a:stretch>
                  <a:fillRect b="-2285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9BE130-92C2-1B64-9D5F-CF40164A22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9BE130-92C2-1B64-9D5F-CF40164A22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4">
                <a:extLst>
                  <a:ext uri="{FF2B5EF4-FFF2-40B4-BE49-F238E27FC236}">
                    <a16:creationId xmlns:a16="http://schemas.microsoft.com/office/drawing/2014/main" id="{F8118B00-A667-A1B9-6816-6128F2B9FA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95911" y="3429000"/>
                <a:ext cx="5304639" cy="63898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Here,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self – loop.</a:t>
                </a:r>
              </a:p>
            </p:txBody>
          </p:sp>
        </mc:Choice>
        <mc:Fallback xmlns="">
          <p:sp>
            <p:nvSpPr>
              <p:cNvPr id="54" name="Content Placeholder 4">
                <a:extLst>
                  <a:ext uri="{FF2B5EF4-FFF2-40B4-BE49-F238E27FC236}">
                    <a16:creationId xmlns:a16="http://schemas.microsoft.com/office/drawing/2014/main" id="{F8118B00-A667-A1B9-6816-6128F2B9F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5911" y="3429000"/>
                <a:ext cx="5304639" cy="638988"/>
              </a:xfrm>
              <a:prstGeom prst="rect">
                <a:avLst/>
              </a:prstGeom>
              <a:blipFill>
                <a:blip r:embed="rId4"/>
                <a:stretch>
                  <a:fillRect b="-240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38AFB586-1226-572E-D7D8-3A251DE6B691}"/>
              </a:ext>
            </a:extLst>
          </p:cNvPr>
          <p:cNvSpPr txBox="1">
            <a:spLocks/>
          </p:cNvSpPr>
          <p:nvPr/>
        </p:nvSpPr>
        <p:spPr>
          <a:xfrm>
            <a:off x="-295911" y="4119364"/>
            <a:ext cx="5470410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 There are no parallel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4">
                <a:extLst>
                  <a:ext uri="{FF2B5EF4-FFF2-40B4-BE49-F238E27FC236}">
                    <a16:creationId xmlns:a16="http://schemas.microsoft.com/office/drawing/2014/main" id="{FE970820-F8D6-02F5-DA41-F490961286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95911" y="5571572"/>
                <a:ext cx="4704138" cy="63898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Vertex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isolated. </a:t>
                </a:r>
              </a:p>
            </p:txBody>
          </p:sp>
        </mc:Choice>
        <mc:Fallback xmlns="">
          <p:sp>
            <p:nvSpPr>
              <p:cNvPr id="57" name="Content Placeholder 4">
                <a:extLst>
                  <a:ext uri="{FF2B5EF4-FFF2-40B4-BE49-F238E27FC236}">
                    <a16:creationId xmlns:a16="http://schemas.microsoft.com/office/drawing/2014/main" id="{FE970820-F8D6-02F5-DA41-F49096128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5911" y="5571572"/>
                <a:ext cx="4704138" cy="638988"/>
              </a:xfrm>
              <a:prstGeom prst="rect">
                <a:avLst/>
              </a:prstGeom>
              <a:blipFill>
                <a:blip r:embed="rId5"/>
                <a:stretch>
                  <a:fillRect b="-2285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57">
            <a:extLst>
              <a:ext uri="{FF2B5EF4-FFF2-40B4-BE49-F238E27FC236}">
                <a16:creationId xmlns:a16="http://schemas.microsoft.com/office/drawing/2014/main" id="{F0505EB4-43F0-A49F-9159-9A7236F3B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96" y="863755"/>
            <a:ext cx="4566300" cy="2243522"/>
          </a:xfrm>
          <a:prstGeom prst="rect">
            <a:avLst/>
          </a:prstGeom>
          <a:ln w="28575">
            <a:solidFill>
              <a:srgbClr val="0E4AA4"/>
            </a:solidFill>
          </a:ln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2C27A93-AD42-C10A-A380-AA3DABFEA7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67" t="47266" r="1897" b="31900"/>
          <a:stretch/>
        </p:blipFill>
        <p:spPr>
          <a:xfrm>
            <a:off x="6162169" y="921109"/>
            <a:ext cx="5870748" cy="8004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842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4" grpId="0"/>
      <p:bldP spid="55" grpId="0"/>
      <p:bldP spid="5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uFill>
                  <a:solidFill>
                    <a:schemeClr val="bg1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 – 2</a:t>
            </a:r>
            <a:br>
              <a:rPr lang="en-US" dirty="0"/>
            </a:br>
            <a:r>
              <a:rPr lang="en-US" dirty="0"/>
              <a:t>First and Second Theorem of Graph Theory</a:t>
            </a:r>
          </a:p>
        </p:txBody>
      </p:sp>
    </p:spTree>
    <p:extLst>
      <p:ext uri="{BB962C8B-B14F-4D97-AF65-F5344CB8AC3E}">
        <p14:creationId xmlns:p14="http://schemas.microsoft.com/office/powerpoint/2010/main" val="1235781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01AFBB00-85C9-180D-C9D4-C48032F236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483" y="1883188"/>
                <a:ext cx="10032986" cy="80971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The number of </a:t>
                </a:r>
                <a:r>
                  <a:rPr lang="en-IN" sz="2800" dirty="0">
                    <a:solidFill>
                      <a:srgbClr val="FF0000"/>
                    </a:solidFill>
                  </a:rPr>
                  <a:t>vertices</a:t>
                </a:r>
                <a:r>
                  <a:rPr lang="en-IN" sz="2800" dirty="0">
                    <a:solidFill>
                      <a:srgbClr val="002060"/>
                    </a:solidFill>
                  </a:rPr>
                  <a:t> in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called </a:t>
                </a:r>
                <a:r>
                  <a:rPr lang="en-IN" sz="2800" dirty="0">
                    <a:solidFill>
                      <a:srgbClr val="FF0000"/>
                    </a:solidFill>
                  </a:rPr>
                  <a:t>order</a:t>
                </a:r>
                <a:r>
                  <a:rPr lang="en-IN" sz="2800" dirty="0">
                    <a:solidFill>
                      <a:srgbClr val="002060"/>
                    </a:solidFill>
                  </a:rPr>
                  <a:t> of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01AFBB00-85C9-180D-C9D4-C48032F23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83" y="1883188"/>
                <a:ext cx="10032986" cy="809719"/>
              </a:xfrm>
              <a:prstGeom prst="rect">
                <a:avLst/>
              </a:prstGeom>
              <a:blipFill>
                <a:blip r:embed="rId2"/>
                <a:stretch>
                  <a:fillRect l="-1155" b="-751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31AB7D61-AA03-D8FB-F2B2-03056FCC8936}"/>
              </a:ext>
            </a:extLst>
          </p:cNvPr>
          <p:cNvSpPr txBox="1">
            <a:spLocks/>
          </p:cNvSpPr>
          <p:nvPr/>
        </p:nvSpPr>
        <p:spPr>
          <a:xfrm>
            <a:off x="216483" y="2970131"/>
            <a:ext cx="1931446" cy="88369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642A23-00BF-1566-8B08-CA220D61FC52}"/>
              </a:ext>
            </a:extLst>
          </p:cNvPr>
          <p:cNvGrpSpPr/>
          <p:nvPr/>
        </p:nvGrpSpPr>
        <p:grpSpPr>
          <a:xfrm>
            <a:off x="216483" y="922256"/>
            <a:ext cx="4352734" cy="943927"/>
            <a:chOff x="216483" y="922256"/>
            <a:chExt cx="4352734" cy="943927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E8B85C1C-8218-78BC-D047-48A951429525}"/>
                </a:ext>
              </a:extLst>
            </p:cNvPr>
            <p:cNvSpPr/>
            <p:nvPr/>
          </p:nvSpPr>
          <p:spPr>
            <a:xfrm rot="10800000">
              <a:off x="283923" y="922256"/>
              <a:ext cx="4285293" cy="943923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Arrow: Pentagon 4">
              <a:extLst>
                <a:ext uri="{FF2B5EF4-FFF2-40B4-BE49-F238E27FC236}">
                  <a16:creationId xmlns:a16="http://schemas.microsoft.com/office/drawing/2014/main" id="{A7529E45-0298-3A07-DD4D-4CC0B5653F0F}"/>
                </a:ext>
              </a:extLst>
            </p:cNvPr>
            <p:cNvSpPr txBox="1"/>
            <p:nvPr/>
          </p:nvSpPr>
          <p:spPr>
            <a:xfrm>
              <a:off x="731011" y="922258"/>
              <a:ext cx="3838206" cy="9439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0357" tIns="186690" rIns="348488" bIns="186690" numCol="1" spcCol="1270" anchor="ctr" anchorCtr="0">
              <a:noAutofit/>
            </a:bodyPr>
            <a:lstStyle/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200" b="1" u="sng" kern="1200" dirty="0">
                  <a:solidFill>
                    <a:srgbClr val="002060"/>
                  </a:solidFill>
                </a:rPr>
                <a:t>Order of a Graph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E4A667-A1AE-4B25-73FC-D3E55E5F2A0B}"/>
                </a:ext>
              </a:extLst>
            </p:cNvPr>
            <p:cNvSpPr/>
            <p:nvPr/>
          </p:nvSpPr>
          <p:spPr>
            <a:xfrm>
              <a:off x="216483" y="939266"/>
              <a:ext cx="900000" cy="90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1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CBBAAA9-5262-EFA4-189B-E0C686822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99" y="3822179"/>
            <a:ext cx="3577971" cy="26788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1EDB136F-2891-DA83-99F7-6DF4967284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5899" y="4870388"/>
                <a:ext cx="3747284" cy="80971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2" lvl="1" indent="-355600">
                  <a:lnSpc>
                    <a:spcPct val="130000"/>
                  </a:lnSpc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 Here,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</m:d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1EDB136F-2891-DA83-99F7-6DF496728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899" y="4870388"/>
                <a:ext cx="3747284" cy="809719"/>
              </a:xfrm>
              <a:prstGeom prst="rect">
                <a:avLst/>
              </a:prstGeom>
              <a:blipFill>
                <a:blip r:embed="rId5"/>
                <a:stretch>
                  <a:fillRect b="-751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688D2884-1B7C-8E7C-3D05-87E5471066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483" y="2473994"/>
                <a:ext cx="10155816" cy="80971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The order of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with the vertex set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denoted as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</m:d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688D2884-1B7C-8E7C-3D05-87E547106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83" y="2473994"/>
                <a:ext cx="10155816" cy="809719"/>
              </a:xfrm>
              <a:prstGeom prst="rect">
                <a:avLst/>
              </a:prstGeom>
              <a:blipFill>
                <a:blip r:embed="rId6"/>
                <a:stretch>
                  <a:fillRect l="-1141" b="-751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17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  <p:bldP spid="7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01AFBB00-85C9-180D-C9D4-C48032F236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483" y="1883188"/>
                <a:ext cx="10032986" cy="80971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The number of </a:t>
                </a:r>
                <a:r>
                  <a:rPr lang="en-IN" sz="2800" dirty="0">
                    <a:solidFill>
                      <a:srgbClr val="FF0000"/>
                    </a:solidFill>
                  </a:rPr>
                  <a:t>edges</a:t>
                </a:r>
                <a:r>
                  <a:rPr lang="en-IN" sz="2800" dirty="0">
                    <a:solidFill>
                      <a:srgbClr val="002060"/>
                    </a:solidFill>
                  </a:rPr>
                  <a:t> in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called </a:t>
                </a:r>
                <a:r>
                  <a:rPr lang="en-IN" sz="2800" dirty="0">
                    <a:solidFill>
                      <a:srgbClr val="FF0000"/>
                    </a:solidFill>
                  </a:rPr>
                  <a:t>size</a:t>
                </a:r>
                <a:r>
                  <a:rPr lang="en-IN" sz="2800" dirty="0">
                    <a:solidFill>
                      <a:srgbClr val="002060"/>
                    </a:solidFill>
                  </a:rPr>
                  <a:t> of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01AFBB00-85C9-180D-C9D4-C48032F23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83" y="1883188"/>
                <a:ext cx="10032986" cy="809719"/>
              </a:xfrm>
              <a:prstGeom prst="rect">
                <a:avLst/>
              </a:prstGeom>
              <a:blipFill>
                <a:blip r:embed="rId2"/>
                <a:stretch>
                  <a:fillRect l="-1155" b="-751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31AB7D61-AA03-D8FB-F2B2-03056FCC8936}"/>
              </a:ext>
            </a:extLst>
          </p:cNvPr>
          <p:cNvSpPr txBox="1">
            <a:spLocks/>
          </p:cNvSpPr>
          <p:nvPr/>
        </p:nvSpPr>
        <p:spPr>
          <a:xfrm>
            <a:off x="216483" y="2970131"/>
            <a:ext cx="1931446" cy="88369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642A23-00BF-1566-8B08-CA220D61FC52}"/>
              </a:ext>
            </a:extLst>
          </p:cNvPr>
          <p:cNvGrpSpPr/>
          <p:nvPr/>
        </p:nvGrpSpPr>
        <p:grpSpPr>
          <a:xfrm>
            <a:off x="216483" y="922256"/>
            <a:ext cx="4352734" cy="943927"/>
            <a:chOff x="216483" y="922256"/>
            <a:chExt cx="4352734" cy="943927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E8B85C1C-8218-78BC-D047-48A951429525}"/>
                </a:ext>
              </a:extLst>
            </p:cNvPr>
            <p:cNvSpPr/>
            <p:nvPr/>
          </p:nvSpPr>
          <p:spPr>
            <a:xfrm rot="10800000">
              <a:off x="283923" y="922256"/>
              <a:ext cx="4285293" cy="943923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Arrow: Pentagon 4">
              <a:extLst>
                <a:ext uri="{FF2B5EF4-FFF2-40B4-BE49-F238E27FC236}">
                  <a16:creationId xmlns:a16="http://schemas.microsoft.com/office/drawing/2014/main" id="{A7529E45-0298-3A07-DD4D-4CC0B5653F0F}"/>
                </a:ext>
              </a:extLst>
            </p:cNvPr>
            <p:cNvSpPr txBox="1"/>
            <p:nvPr/>
          </p:nvSpPr>
          <p:spPr>
            <a:xfrm>
              <a:off x="731011" y="922258"/>
              <a:ext cx="3838206" cy="9439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0357" tIns="186690" rIns="348488" bIns="186690" numCol="1" spcCol="1270" anchor="ctr" anchorCtr="0">
              <a:noAutofit/>
            </a:bodyPr>
            <a:lstStyle/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200" b="1" u="sng" kern="1200" dirty="0">
                  <a:solidFill>
                    <a:srgbClr val="002060"/>
                  </a:solidFill>
                </a:rPr>
                <a:t>Size of a Graph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E4A667-A1AE-4B25-73FC-D3E55E5F2A0B}"/>
                </a:ext>
              </a:extLst>
            </p:cNvPr>
            <p:cNvSpPr/>
            <p:nvPr/>
          </p:nvSpPr>
          <p:spPr>
            <a:xfrm>
              <a:off x="216483" y="939266"/>
              <a:ext cx="900000" cy="90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CBBAAA9-5262-EFA4-189B-E0C686822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04" y="3725611"/>
            <a:ext cx="3577971" cy="26788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1EDB136F-2891-DA83-99F7-6DF4967284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78604" y="4773820"/>
                <a:ext cx="3979296" cy="80971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2" lvl="1" indent="-355600">
                  <a:lnSpc>
                    <a:spcPct val="130000"/>
                  </a:lnSpc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 Here,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</m:d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1EDB136F-2891-DA83-99F7-6DF496728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604" y="4773820"/>
                <a:ext cx="3979296" cy="809719"/>
              </a:xfrm>
              <a:prstGeom prst="rect">
                <a:avLst/>
              </a:prstGeom>
              <a:blipFill>
                <a:blip r:embed="rId5"/>
                <a:stretch>
                  <a:fillRect b="-827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CA4A1FD-6AEF-A80F-9993-E5E7761AF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483" y="2463760"/>
                <a:ext cx="10032986" cy="80971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The size of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with the edge set</a:t>
                </a:r>
                <a14:m>
                  <m:oMath xmlns:m="http://schemas.openxmlformats.org/officeDocument/2006/math"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denoted as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</m:d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CA4A1FD-6AEF-A80F-9993-E5E7761AF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83" y="2463760"/>
                <a:ext cx="10032986" cy="809719"/>
              </a:xfrm>
              <a:prstGeom prst="rect">
                <a:avLst/>
              </a:prstGeom>
              <a:blipFill>
                <a:blip r:embed="rId6"/>
                <a:stretch>
                  <a:fillRect l="-1155" b="-827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63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  <p:bldP spid="7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70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646362"/>
            <a:ext cx="9976823" cy="5972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b="1" dirty="0">
                <a:solidFill>
                  <a:srgbClr val="FF0000"/>
                </a:solidFill>
              </a:rPr>
              <a:t>Outline of Unit 4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u="sng" dirty="0">
                <a:solidFill>
                  <a:srgbClr val="002060"/>
                </a:solidFill>
                <a:uFill>
                  <a:solidFill>
                    <a:schemeClr val="bg1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Basic Terminologies</a:t>
            </a:r>
            <a:endParaRPr lang="en-US" sz="2800" u="sng" dirty="0">
              <a:solidFill>
                <a:srgbClr val="002060"/>
              </a:solidFill>
              <a:uFill>
                <a:solidFill>
                  <a:schemeClr val="bg1"/>
                </a:solidFill>
              </a:uFill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u="sng" dirty="0">
                <a:solidFill>
                  <a:srgbClr val="002060"/>
                </a:solidFill>
                <a:uFill>
                  <a:solidFill>
                    <a:schemeClr val="bg1"/>
                  </a:solidFill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First and Second Theorem of Graph Theory</a:t>
            </a:r>
            <a:endParaRPr lang="en-US" sz="2800" u="sng" dirty="0">
              <a:solidFill>
                <a:srgbClr val="002060"/>
              </a:solidFill>
              <a:uFill>
                <a:solidFill>
                  <a:schemeClr val="bg1"/>
                </a:solidFill>
              </a:uFill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u="sng" dirty="0">
                <a:solidFill>
                  <a:srgbClr val="002060"/>
                </a:solidFill>
                <a:uFill>
                  <a:solidFill>
                    <a:schemeClr val="bg1"/>
                  </a:solidFill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Special Types of Graphs</a:t>
            </a:r>
            <a:endParaRPr lang="en-US" sz="2800" u="sng" dirty="0">
              <a:solidFill>
                <a:srgbClr val="002060"/>
              </a:solidFill>
              <a:uFill>
                <a:solidFill>
                  <a:schemeClr val="bg1"/>
                </a:solidFill>
              </a:uFill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u="sng" dirty="0">
                <a:solidFill>
                  <a:srgbClr val="002060"/>
                </a:solidFill>
                <a:uFill>
                  <a:solidFill>
                    <a:schemeClr val="bg1"/>
                  </a:solidFill>
                </a:u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 Isomorphism</a:t>
            </a:r>
            <a:endParaRPr lang="en-US" sz="2800" u="sng" dirty="0">
              <a:solidFill>
                <a:srgbClr val="002060"/>
              </a:solidFill>
              <a:uFill>
                <a:solidFill>
                  <a:schemeClr val="bg1"/>
                </a:solidFill>
              </a:uFill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u="sng" dirty="0">
                <a:solidFill>
                  <a:srgbClr val="002060"/>
                </a:solidFill>
                <a:uFill>
                  <a:solidFill>
                    <a:schemeClr val="bg1"/>
                  </a:solidFill>
                </a:u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Connectivity</a:t>
            </a:r>
            <a:endParaRPr lang="en-US" sz="2800" u="sng" dirty="0">
              <a:solidFill>
                <a:srgbClr val="002060"/>
              </a:solidFill>
              <a:uFill>
                <a:solidFill>
                  <a:schemeClr val="bg1"/>
                </a:solidFill>
              </a:uFill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u="sng" dirty="0">
                <a:solidFill>
                  <a:srgbClr val="002060"/>
                </a:solidFill>
                <a:uFill>
                  <a:solidFill>
                    <a:schemeClr val="bg1"/>
                  </a:solidFill>
                </a:u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Matrix Representation of Graph</a:t>
            </a:r>
            <a:endParaRPr lang="en-US" sz="2800" u="sng" dirty="0">
              <a:solidFill>
                <a:srgbClr val="002060"/>
              </a:solidFill>
              <a:uFill>
                <a:solidFill>
                  <a:schemeClr val="bg1"/>
                </a:solidFill>
              </a:uFill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u="sng" dirty="0" err="1">
                <a:solidFill>
                  <a:srgbClr val="002060"/>
                </a:solidFill>
                <a:uFill>
                  <a:solidFill>
                    <a:schemeClr val="bg1"/>
                  </a:solidFill>
                </a:u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Warshall’s</a:t>
            </a:r>
            <a:r>
              <a:rPr lang="en-US" sz="2800" u="sng" dirty="0">
                <a:solidFill>
                  <a:srgbClr val="002060"/>
                </a:solidFill>
                <a:uFill>
                  <a:solidFill>
                    <a:schemeClr val="bg1"/>
                  </a:solidFill>
                </a:u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Algorithm to Produce a Path Matrix</a:t>
            </a:r>
            <a:endParaRPr lang="en-US" sz="2800" u="sng" dirty="0">
              <a:solidFill>
                <a:srgbClr val="002060"/>
              </a:solidFill>
              <a:uFill>
                <a:solidFill>
                  <a:schemeClr val="bg1"/>
                </a:solidFill>
              </a:uFill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002060"/>
              </a:solidFill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002060"/>
              </a:solidFill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49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01AFBB00-85C9-180D-C9D4-C48032F236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483" y="2067331"/>
                <a:ext cx="11875434" cy="122850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be an undirected graph then, the degree</a:t>
                </a:r>
                <a:r>
                  <a:rPr lang="en-US" sz="2800" dirty="0">
                    <a:solidFill>
                      <a:srgbClr val="1D9A78">
                        <a:lumMod val="50000"/>
                      </a:srgbClr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of a vertex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800" b="0" i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defined as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the number of edges </a:t>
                </a:r>
                <a:r>
                  <a:rPr lang="en-US" sz="2800" dirty="0">
                    <a:solidFill>
                      <a:srgbClr val="C00000"/>
                    </a:solidFill>
                  </a:rPr>
                  <a:t>incident</a:t>
                </a:r>
                <a:r>
                  <a:rPr lang="en-US" sz="2800" dirty="0">
                    <a:solidFill>
                      <a:srgbClr val="00206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IN" sz="2800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01AFBB00-85C9-180D-C9D4-C48032F23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83" y="2067331"/>
                <a:ext cx="11875434" cy="1228502"/>
              </a:xfrm>
              <a:prstGeom prst="rect">
                <a:avLst/>
              </a:prstGeom>
              <a:blipFill>
                <a:blip r:embed="rId2"/>
                <a:stretch>
                  <a:fillRect l="-975" r="-1027" b="-1039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31AB7D61-AA03-D8FB-F2B2-03056FCC8936}"/>
              </a:ext>
            </a:extLst>
          </p:cNvPr>
          <p:cNvSpPr txBox="1">
            <a:spLocks/>
          </p:cNvSpPr>
          <p:nvPr/>
        </p:nvSpPr>
        <p:spPr>
          <a:xfrm>
            <a:off x="216483" y="4557937"/>
            <a:ext cx="11975517" cy="10649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Note that, </a:t>
            </a:r>
            <a:r>
              <a:rPr lang="en-US" sz="2800" dirty="0">
                <a:solidFill>
                  <a:srgbClr val="FF0000"/>
                </a:solidFill>
              </a:rPr>
              <a:t>self - loop</a:t>
            </a:r>
            <a:r>
              <a:rPr lang="en-US" sz="2800" dirty="0">
                <a:solidFill>
                  <a:srgbClr val="002060"/>
                </a:solidFill>
              </a:rPr>
              <a:t> will be counted </a:t>
            </a:r>
            <a:r>
              <a:rPr lang="en-US" sz="2800" dirty="0">
                <a:solidFill>
                  <a:srgbClr val="C00000"/>
                </a:solidFill>
              </a:rPr>
              <a:t>twice</a:t>
            </a:r>
            <a:r>
              <a:rPr lang="en-US" sz="2800" dirty="0">
                <a:solidFill>
                  <a:srgbClr val="002060"/>
                </a:solidFill>
              </a:rPr>
              <a:t> in the</a:t>
            </a:r>
            <a:r>
              <a:rPr lang="en-IN" sz="2800" dirty="0">
                <a:solidFill>
                  <a:srgbClr val="00206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degree of a corresponding vertex.</a:t>
            </a:r>
            <a:endParaRPr lang="en-IN" sz="2800" dirty="0">
              <a:solidFill>
                <a:srgbClr val="00206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642A23-00BF-1566-8B08-CA220D61FC52}"/>
              </a:ext>
            </a:extLst>
          </p:cNvPr>
          <p:cNvGrpSpPr/>
          <p:nvPr/>
        </p:nvGrpSpPr>
        <p:grpSpPr>
          <a:xfrm>
            <a:off x="216483" y="922256"/>
            <a:ext cx="4352734" cy="943927"/>
            <a:chOff x="216483" y="922256"/>
            <a:chExt cx="4352734" cy="943927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E8B85C1C-8218-78BC-D047-48A951429525}"/>
                </a:ext>
              </a:extLst>
            </p:cNvPr>
            <p:cNvSpPr/>
            <p:nvPr/>
          </p:nvSpPr>
          <p:spPr>
            <a:xfrm rot="10800000">
              <a:off x="283923" y="922256"/>
              <a:ext cx="4285293" cy="943923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Arrow: Pentagon 4">
              <a:extLst>
                <a:ext uri="{FF2B5EF4-FFF2-40B4-BE49-F238E27FC236}">
                  <a16:creationId xmlns:a16="http://schemas.microsoft.com/office/drawing/2014/main" id="{A7529E45-0298-3A07-DD4D-4CC0B5653F0F}"/>
                </a:ext>
              </a:extLst>
            </p:cNvPr>
            <p:cNvSpPr txBox="1"/>
            <p:nvPr/>
          </p:nvSpPr>
          <p:spPr>
            <a:xfrm>
              <a:off x="731011" y="922258"/>
              <a:ext cx="3838206" cy="9439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0357" tIns="186690" rIns="348488" bIns="186690" numCol="1" spcCol="1270" anchor="ctr" anchorCtr="0">
              <a:noAutofit/>
            </a:bodyPr>
            <a:lstStyle/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200" b="1" u="sng" kern="1200" dirty="0">
                  <a:solidFill>
                    <a:srgbClr val="002060"/>
                  </a:solidFill>
                </a:rPr>
                <a:t>Degree of a Vertex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E4A667-A1AE-4B25-73FC-D3E55E5F2A0B}"/>
                </a:ext>
              </a:extLst>
            </p:cNvPr>
            <p:cNvSpPr/>
            <p:nvPr/>
          </p:nvSpPr>
          <p:spPr>
            <a:xfrm>
              <a:off x="216483" y="939266"/>
              <a:ext cx="900000" cy="90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BD5BF330-3E47-9216-3644-C342D81B7A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483" y="3523898"/>
                <a:ext cx="11302227" cy="80971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solidFill>
                      <a:srgbClr val="002060"/>
                    </a:solidFill>
                  </a:rPr>
                  <a:t> The degree of a vertex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denoted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OR</a:t>
                </a: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OR</a:t>
                </a: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deg</m:t>
                    </m:r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BD5BF330-3E47-9216-3644-C342D81B7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83" y="3523898"/>
                <a:ext cx="11302227" cy="809719"/>
              </a:xfrm>
              <a:prstGeom prst="rect">
                <a:avLst/>
              </a:prstGeom>
              <a:blipFill>
                <a:blip r:embed="rId3"/>
                <a:stretch>
                  <a:fillRect l="-102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03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642A23-00BF-1566-8B08-CA220D61FC52}"/>
              </a:ext>
            </a:extLst>
          </p:cNvPr>
          <p:cNvGrpSpPr/>
          <p:nvPr/>
        </p:nvGrpSpPr>
        <p:grpSpPr>
          <a:xfrm>
            <a:off x="216483" y="922256"/>
            <a:ext cx="4352734" cy="943927"/>
            <a:chOff x="216483" y="922256"/>
            <a:chExt cx="4352734" cy="943927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E8B85C1C-8218-78BC-D047-48A951429525}"/>
                </a:ext>
              </a:extLst>
            </p:cNvPr>
            <p:cNvSpPr/>
            <p:nvPr/>
          </p:nvSpPr>
          <p:spPr>
            <a:xfrm rot="10800000">
              <a:off x="283923" y="922256"/>
              <a:ext cx="4285293" cy="943923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Arrow: Pentagon 4">
              <a:extLst>
                <a:ext uri="{FF2B5EF4-FFF2-40B4-BE49-F238E27FC236}">
                  <a16:creationId xmlns:a16="http://schemas.microsoft.com/office/drawing/2014/main" id="{A7529E45-0298-3A07-DD4D-4CC0B5653F0F}"/>
                </a:ext>
              </a:extLst>
            </p:cNvPr>
            <p:cNvSpPr txBox="1"/>
            <p:nvPr/>
          </p:nvSpPr>
          <p:spPr>
            <a:xfrm>
              <a:off x="731011" y="922258"/>
              <a:ext cx="3838206" cy="9439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0357" tIns="186690" rIns="348488" bIns="186690" numCol="1" spcCol="1270" anchor="ctr" anchorCtr="0">
              <a:noAutofit/>
            </a:bodyPr>
            <a:lstStyle/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200" b="1" u="sng" kern="1200" dirty="0">
                  <a:solidFill>
                    <a:srgbClr val="002060"/>
                  </a:solidFill>
                </a:rPr>
                <a:t>Odd Vertex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E4A667-A1AE-4B25-73FC-D3E55E5F2A0B}"/>
                </a:ext>
              </a:extLst>
            </p:cNvPr>
            <p:cNvSpPr/>
            <p:nvPr/>
          </p:nvSpPr>
          <p:spPr>
            <a:xfrm>
              <a:off x="216483" y="939266"/>
              <a:ext cx="900000" cy="90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4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69148BC-4146-44F6-296B-BEC1B4696746}"/>
              </a:ext>
            </a:extLst>
          </p:cNvPr>
          <p:cNvGrpSpPr/>
          <p:nvPr/>
        </p:nvGrpSpPr>
        <p:grpSpPr>
          <a:xfrm>
            <a:off x="216482" y="3831504"/>
            <a:ext cx="4352734" cy="943927"/>
            <a:chOff x="216483" y="922256"/>
            <a:chExt cx="4352734" cy="943927"/>
          </a:xfrm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3E1A6011-116A-02C2-7DF0-EB51FA795022}"/>
                </a:ext>
              </a:extLst>
            </p:cNvPr>
            <p:cNvSpPr/>
            <p:nvPr/>
          </p:nvSpPr>
          <p:spPr>
            <a:xfrm rot="10800000">
              <a:off x="283923" y="922256"/>
              <a:ext cx="4285293" cy="943923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" name="Arrow: Pentagon 4">
              <a:extLst>
                <a:ext uri="{FF2B5EF4-FFF2-40B4-BE49-F238E27FC236}">
                  <a16:creationId xmlns:a16="http://schemas.microsoft.com/office/drawing/2014/main" id="{E67EEBBD-2692-918F-4A79-F9A3551C1AF5}"/>
                </a:ext>
              </a:extLst>
            </p:cNvPr>
            <p:cNvSpPr txBox="1"/>
            <p:nvPr/>
          </p:nvSpPr>
          <p:spPr>
            <a:xfrm>
              <a:off x="731011" y="922258"/>
              <a:ext cx="3838206" cy="9439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0357" tIns="186690" rIns="348488" bIns="186690" numCol="1" spcCol="1270" anchor="ctr" anchorCtr="0">
              <a:noAutofit/>
            </a:bodyPr>
            <a:lstStyle/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200" b="1" u="sng" kern="1200" dirty="0">
                  <a:solidFill>
                    <a:srgbClr val="002060"/>
                  </a:solidFill>
                </a:rPr>
                <a:t>Isolated Vertex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7F917B-9777-6B23-8971-644115D724E4}"/>
                </a:ext>
              </a:extLst>
            </p:cNvPr>
            <p:cNvSpPr/>
            <p:nvPr/>
          </p:nvSpPr>
          <p:spPr>
            <a:xfrm>
              <a:off x="216483" y="939266"/>
              <a:ext cx="900000" cy="90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6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9F6C949-9DC0-F0C1-6EE5-5C4C61F7D26B}"/>
              </a:ext>
            </a:extLst>
          </p:cNvPr>
          <p:cNvGrpSpPr/>
          <p:nvPr/>
        </p:nvGrpSpPr>
        <p:grpSpPr>
          <a:xfrm>
            <a:off x="6658224" y="939266"/>
            <a:ext cx="4352734" cy="943927"/>
            <a:chOff x="216483" y="922256"/>
            <a:chExt cx="4352734" cy="943927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9FB1BAFA-46F0-B8DF-DF59-FA6F63EFCC60}"/>
                </a:ext>
              </a:extLst>
            </p:cNvPr>
            <p:cNvSpPr/>
            <p:nvPr/>
          </p:nvSpPr>
          <p:spPr>
            <a:xfrm rot="10800000">
              <a:off x="283923" y="922256"/>
              <a:ext cx="4285293" cy="943923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Arrow: Pentagon 4">
              <a:extLst>
                <a:ext uri="{FF2B5EF4-FFF2-40B4-BE49-F238E27FC236}">
                  <a16:creationId xmlns:a16="http://schemas.microsoft.com/office/drawing/2014/main" id="{F118705A-E775-0097-CB30-24F1EAD5A77D}"/>
                </a:ext>
              </a:extLst>
            </p:cNvPr>
            <p:cNvSpPr txBox="1"/>
            <p:nvPr/>
          </p:nvSpPr>
          <p:spPr>
            <a:xfrm>
              <a:off x="731011" y="922258"/>
              <a:ext cx="3838206" cy="9439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0357" tIns="186690" rIns="348488" bIns="186690" numCol="1" spcCol="1270" anchor="ctr" anchorCtr="0">
              <a:noAutofit/>
            </a:bodyPr>
            <a:lstStyle/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200" b="1" u="sng" kern="1200" dirty="0">
                  <a:solidFill>
                    <a:srgbClr val="002060"/>
                  </a:solidFill>
                </a:rPr>
                <a:t>Even Vertex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7339375-620D-8322-F79E-2115B7CF8B38}"/>
                </a:ext>
              </a:extLst>
            </p:cNvPr>
            <p:cNvSpPr/>
            <p:nvPr/>
          </p:nvSpPr>
          <p:spPr>
            <a:xfrm>
              <a:off x="216483" y="939266"/>
              <a:ext cx="900000" cy="90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5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70B379-F886-AB2F-0464-923FC560FC39}"/>
              </a:ext>
            </a:extLst>
          </p:cNvPr>
          <p:cNvGrpSpPr/>
          <p:nvPr/>
        </p:nvGrpSpPr>
        <p:grpSpPr>
          <a:xfrm>
            <a:off x="6658223" y="3848514"/>
            <a:ext cx="4352734" cy="943927"/>
            <a:chOff x="216483" y="922256"/>
            <a:chExt cx="4352734" cy="943927"/>
          </a:xfrm>
        </p:grpSpPr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F511CEB3-6A57-A334-D1B5-E2F7130DE9B1}"/>
                </a:ext>
              </a:extLst>
            </p:cNvPr>
            <p:cNvSpPr/>
            <p:nvPr/>
          </p:nvSpPr>
          <p:spPr>
            <a:xfrm rot="10800000">
              <a:off x="283923" y="922256"/>
              <a:ext cx="4285293" cy="943923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Arrow: Pentagon 4">
              <a:extLst>
                <a:ext uri="{FF2B5EF4-FFF2-40B4-BE49-F238E27FC236}">
                  <a16:creationId xmlns:a16="http://schemas.microsoft.com/office/drawing/2014/main" id="{0CA02132-C143-EFAD-FAB1-34904DC49859}"/>
                </a:ext>
              </a:extLst>
            </p:cNvPr>
            <p:cNvSpPr txBox="1"/>
            <p:nvPr/>
          </p:nvSpPr>
          <p:spPr>
            <a:xfrm>
              <a:off x="731011" y="922258"/>
              <a:ext cx="3838206" cy="9439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0357" tIns="186690" rIns="348488" bIns="186690" numCol="1" spcCol="1270" anchor="ctr" anchorCtr="0">
              <a:noAutofit/>
            </a:bodyPr>
            <a:lstStyle/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200" b="1" u="sng" kern="1200" dirty="0">
                  <a:solidFill>
                    <a:srgbClr val="002060"/>
                  </a:solidFill>
                </a:rPr>
                <a:t>Pendent Vertex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54681D6-E191-9F73-B42C-51ADA06FF128}"/>
                </a:ext>
              </a:extLst>
            </p:cNvPr>
            <p:cNvSpPr/>
            <p:nvPr/>
          </p:nvSpPr>
          <p:spPr>
            <a:xfrm>
              <a:off x="216483" y="939266"/>
              <a:ext cx="900000" cy="90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7</a:t>
              </a:r>
            </a:p>
          </p:txBody>
        </p:sp>
      </p:grp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B6B15A6-4BE0-7ADE-A0DC-61CEFB78DC80}"/>
              </a:ext>
            </a:extLst>
          </p:cNvPr>
          <p:cNvSpPr txBox="1">
            <a:spLocks/>
          </p:cNvSpPr>
          <p:nvPr/>
        </p:nvSpPr>
        <p:spPr>
          <a:xfrm>
            <a:off x="216483" y="2067331"/>
            <a:ext cx="5147087" cy="122850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A vertex with </a:t>
            </a:r>
            <a:r>
              <a:rPr lang="en-IN" sz="2800" dirty="0">
                <a:solidFill>
                  <a:srgbClr val="FF0000"/>
                </a:solidFill>
              </a:rPr>
              <a:t>odd</a:t>
            </a:r>
            <a:r>
              <a:rPr lang="en-IN" sz="2800" dirty="0">
                <a:solidFill>
                  <a:srgbClr val="002060"/>
                </a:solidFill>
              </a:rPr>
              <a:t> degree is known as odd vertex.</a:t>
            </a:r>
            <a:endParaRPr lang="en-IN" sz="2800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C93786B3-9941-BB20-32A2-0C30579034FB}"/>
              </a:ext>
            </a:extLst>
          </p:cNvPr>
          <p:cNvSpPr txBox="1">
            <a:spLocks/>
          </p:cNvSpPr>
          <p:nvPr/>
        </p:nvSpPr>
        <p:spPr>
          <a:xfrm>
            <a:off x="6725663" y="2067331"/>
            <a:ext cx="5147087" cy="122850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A vertex with </a:t>
            </a:r>
            <a:r>
              <a:rPr lang="en-IN" sz="2800" dirty="0">
                <a:solidFill>
                  <a:srgbClr val="FF0000"/>
                </a:solidFill>
              </a:rPr>
              <a:t>even</a:t>
            </a:r>
            <a:r>
              <a:rPr lang="en-IN" sz="2800" dirty="0">
                <a:solidFill>
                  <a:srgbClr val="002060"/>
                </a:solidFill>
              </a:rPr>
              <a:t> degree is known as even vertex.</a:t>
            </a:r>
            <a:endParaRPr lang="en-IN" sz="2800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D10EC70F-B8B8-F312-4CC0-BCA71BFFFF52}"/>
              </a:ext>
            </a:extLst>
          </p:cNvPr>
          <p:cNvSpPr txBox="1">
            <a:spLocks/>
          </p:cNvSpPr>
          <p:nvPr/>
        </p:nvSpPr>
        <p:spPr>
          <a:xfrm>
            <a:off x="216482" y="4976579"/>
            <a:ext cx="5147087" cy="122850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A vertex with degree </a:t>
            </a:r>
            <a:r>
              <a:rPr lang="en-IN" sz="2800" dirty="0">
                <a:solidFill>
                  <a:srgbClr val="FF0000"/>
                </a:solidFill>
              </a:rPr>
              <a:t>zero</a:t>
            </a:r>
            <a:r>
              <a:rPr lang="en-IN" sz="2800" dirty="0">
                <a:solidFill>
                  <a:srgbClr val="002060"/>
                </a:solidFill>
              </a:rPr>
              <a:t> is known as isolated vertex.</a:t>
            </a:r>
            <a:endParaRPr lang="en-IN" sz="2800" dirty="0"/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9554C35F-47FB-2413-DE8C-DC3997911543}"/>
              </a:ext>
            </a:extLst>
          </p:cNvPr>
          <p:cNvSpPr txBox="1">
            <a:spLocks/>
          </p:cNvSpPr>
          <p:nvPr/>
        </p:nvSpPr>
        <p:spPr>
          <a:xfrm>
            <a:off x="6712014" y="5037513"/>
            <a:ext cx="5147087" cy="122850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A vertex with degree </a:t>
            </a:r>
            <a:r>
              <a:rPr lang="en-IN" sz="2800" dirty="0">
                <a:solidFill>
                  <a:srgbClr val="FF0000"/>
                </a:solidFill>
              </a:rPr>
              <a:t>one</a:t>
            </a:r>
            <a:r>
              <a:rPr lang="en-IN" sz="2800" dirty="0">
                <a:solidFill>
                  <a:srgbClr val="002060"/>
                </a:solidFill>
              </a:rPr>
              <a:t> is known as pendent vertex.</a:t>
            </a:r>
            <a:endParaRPr lang="en-IN" sz="28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4C8146-FA43-A384-A344-11D5E7BDD67A}"/>
              </a:ext>
            </a:extLst>
          </p:cNvPr>
          <p:cNvCxnSpPr/>
          <p:nvPr/>
        </p:nvCxnSpPr>
        <p:spPr>
          <a:xfrm>
            <a:off x="5991368" y="922256"/>
            <a:ext cx="0" cy="53097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19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on Degree of Vertices</a:t>
            </a:r>
          </a:p>
        </p:txBody>
      </p:sp>
      <p:sp>
        <p:nvSpPr>
          <p:cNvPr id="5" name="Teardrop 4">
            <a:extLst>
              <a:ext uri="{FF2B5EF4-FFF2-40B4-BE49-F238E27FC236}">
                <a16:creationId xmlns:a16="http://schemas.microsoft.com/office/drawing/2014/main" id="{7A86247F-3480-E4E3-D540-4AA788EC0E1B}"/>
              </a:ext>
            </a:extLst>
          </p:cNvPr>
          <p:cNvSpPr/>
          <p:nvPr/>
        </p:nvSpPr>
        <p:spPr>
          <a:xfrm rot="2917853">
            <a:off x="382444" y="2365539"/>
            <a:ext cx="1068019" cy="998924"/>
          </a:xfrm>
          <a:prstGeom prst="teardrop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224318-DF81-EB98-DA34-8CF6A7E89528}"/>
                  </a:ext>
                </a:extLst>
              </p:cNvPr>
              <p:cNvSpPr txBox="1"/>
              <p:nvPr/>
            </p:nvSpPr>
            <p:spPr>
              <a:xfrm>
                <a:off x="4098134" y="4836495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224318-DF81-EB98-DA34-8CF6A7E89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134" y="4836495"/>
                <a:ext cx="49099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6FB4562-FD50-7029-A179-FDB9BEBF505C}"/>
              </a:ext>
            </a:extLst>
          </p:cNvPr>
          <p:cNvSpPr/>
          <p:nvPr/>
        </p:nvSpPr>
        <p:spPr>
          <a:xfrm>
            <a:off x="2639685" y="3986480"/>
            <a:ext cx="1364776" cy="1038687"/>
          </a:xfrm>
          <a:custGeom>
            <a:avLst/>
            <a:gdLst>
              <a:gd name="connsiteX0" fmla="*/ 0 w 1364776"/>
              <a:gd name="connsiteY0" fmla="*/ 1457 h 1038687"/>
              <a:gd name="connsiteX1" fmla="*/ 982639 w 1364776"/>
              <a:gd name="connsiteY1" fmla="*/ 165230 h 1038687"/>
              <a:gd name="connsiteX2" fmla="*/ 1364776 w 1364776"/>
              <a:gd name="connsiteY2" fmla="*/ 1038687 h 103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4776" h="1038687">
                <a:moveTo>
                  <a:pt x="0" y="1457"/>
                </a:moveTo>
                <a:cubicBezTo>
                  <a:pt x="377588" y="-3093"/>
                  <a:pt x="755176" y="-7642"/>
                  <a:pt x="982639" y="165230"/>
                </a:cubicBezTo>
                <a:cubicBezTo>
                  <a:pt x="1210102" y="338102"/>
                  <a:pt x="1287439" y="688394"/>
                  <a:pt x="1364776" y="1038687"/>
                </a:cubicBezTo>
              </a:path>
            </a:pathLst>
          </a:cu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42EDEA0-17D6-45E4-22AE-BD85E316A131}"/>
              </a:ext>
            </a:extLst>
          </p:cNvPr>
          <p:cNvSpPr/>
          <p:nvPr/>
        </p:nvSpPr>
        <p:spPr>
          <a:xfrm>
            <a:off x="2643583" y="4016325"/>
            <a:ext cx="1380191" cy="1071820"/>
          </a:xfrm>
          <a:custGeom>
            <a:avLst/>
            <a:gdLst>
              <a:gd name="connsiteX0" fmla="*/ 1767 w 1380191"/>
              <a:gd name="connsiteY0" fmla="*/ 0 h 1071820"/>
              <a:gd name="connsiteX1" fmla="*/ 220131 w 1380191"/>
              <a:gd name="connsiteY1" fmla="*/ 914400 h 1071820"/>
              <a:gd name="connsiteX2" fmla="*/ 1380191 w 1380191"/>
              <a:gd name="connsiteY2" fmla="*/ 1064525 h 107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0191" h="1071820">
                <a:moveTo>
                  <a:pt x="1767" y="0"/>
                </a:moveTo>
                <a:cubicBezTo>
                  <a:pt x="-3920" y="368489"/>
                  <a:pt x="-9606" y="736979"/>
                  <a:pt x="220131" y="914400"/>
                </a:cubicBezTo>
                <a:cubicBezTo>
                  <a:pt x="449868" y="1091821"/>
                  <a:pt x="915029" y="1078173"/>
                  <a:pt x="1380191" y="1064525"/>
                </a:cubicBezTo>
              </a:path>
            </a:pathLst>
          </a:cu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C181EA-E4F4-9C33-79EF-A82B93DE226C}"/>
              </a:ext>
            </a:extLst>
          </p:cNvPr>
          <p:cNvCxnSpPr>
            <a:cxnSpLocks/>
          </p:cNvCxnSpPr>
          <p:nvPr/>
        </p:nvCxnSpPr>
        <p:spPr>
          <a:xfrm flipH="1" flipV="1">
            <a:off x="5361375" y="2840313"/>
            <a:ext cx="449518" cy="126601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030622-0773-C13F-684E-192874F24C72}"/>
              </a:ext>
            </a:extLst>
          </p:cNvPr>
          <p:cNvCxnSpPr>
            <a:cxnSpLocks/>
          </p:cNvCxnSpPr>
          <p:nvPr/>
        </p:nvCxnSpPr>
        <p:spPr>
          <a:xfrm flipV="1">
            <a:off x="2666354" y="2841189"/>
            <a:ext cx="2767452" cy="117562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590D22-E9BE-BA67-C870-4C0F85236A5D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2901155" y="1638916"/>
            <a:ext cx="974215" cy="540445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FEDF5C-2F61-5C9E-DB7D-BBB2151FA0BA}"/>
                  </a:ext>
                </a:extLst>
              </p:cNvPr>
              <p:cNvSpPr txBox="1"/>
              <p:nvPr/>
            </p:nvSpPr>
            <p:spPr>
              <a:xfrm>
                <a:off x="3140442" y="1339456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FEDF5C-2F61-5C9E-DB7D-BBB2151FA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442" y="1339456"/>
                <a:ext cx="49099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41140A7-3BEA-D5F9-3888-6934EEF96597}"/>
              </a:ext>
            </a:extLst>
          </p:cNvPr>
          <p:cNvCxnSpPr>
            <a:cxnSpLocks/>
          </p:cNvCxnSpPr>
          <p:nvPr/>
        </p:nvCxnSpPr>
        <p:spPr>
          <a:xfrm flipH="1" flipV="1">
            <a:off x="1645297" y="2929893"/>
            <a:ext cx="1021057" cy="1106706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CB77E4-DEE4-028C-E3D1-1E61A19BC38D}"/>
              </a:ext>
            </a:extLst>
          </p:cNvPr>
          <p:cNvCxnSpPr>
            <a:cxnSpLocks/>
          </p:cNvCxnSpPr>
          <p:nvPr/>
        </p:nvCxnSpPr>
        <p:spPr>
          <a:xfrm flipV="1">
            <a:off x="2655110" y="1537629"/>
            <a:ext cx="190141" cy="250469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297844-D953-77DC-2EDB-158FC343E04F}"/>
              </a:ext>
            </a:extLst>
          </p:cNvPr>
          <p:cNvCxnSpPr>
            <a:cxnSpLocks/>
          </p:cNvCxnSpPr>
          <p:nvPr/>
        </p:nvCxnSpPr>
        <p:spPr>
          <a:xfrm flipV="1">
            <a:off x="1610700" y="1563595"/>
            <a:ext cx="1217875" cy="136629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4ED6EEE-FD9C-E621-53E3-938042B61373}"/>
              </a:ext>
            </a:extLst>
          </p:cNvPr>
          <p:cNvSpPr/>
          <p:nvPr/>
        </p:nvSpPr>
        <p:spPr>
          <a:xfrm>
            <a:off x="1529640" y="2851574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C2B106B-F6C5-5D6C-19B7-98E5C864FF30}"/>
              </a:ext>
            </a:extLst>
          </p:cNvPr>
          <p:cNvSpPr/>
          <p:nvPr/>
        </p:nvSpPr>
        <p:spPr>
          <a:xfrm>
            <a:off x="2747515" y="1485276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2C9F49A-1F9D-3A29-35C2-5AE725A62EBD}"/>
              </a:ext>
            </a:extLst>
          </p:cNvPr>
          <p:cNvSpPr/>
          <p:nvPr/>
        </p:nvSpPr>
        <p:spPr>
          <a:xfrm>
            <a:off x="3794310" y="2079600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A49CB2A-4225-FDA3-E2E5-1F3273B666DA}"/>
              </a:ext>
            </a:extLst>
          </p:cNvPr>
          <p:cNvSpPr/>
          <p:nvPr/>
        </p:nvSpPr>
        <p:spPr>
          <a:xfrm>
            <a:off x="5272963" y="2765342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685296-490E-A2C1-9E86-964B16BF18C4}"/>
              </a:ext>
            </a:extLst>
          </p:cNvPr>
          <p:cNvSpPr/>
          <p:nvPr/>
        </p:nvSpPr>
        <p:spPr>
          <a:xfrm>
            <a:off x="5706638" y="4022190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A5C2CC-EF76-EE28-F6DC-04078F8E0472}"/>
              </a:ext>
            </a:extLst>
          </p:cNvPr>
          <p:cNvSpPr/>
          <p:nvPr/>
        </p:nvSpPr>
        <p:spPr>
          <a:xfrm>
            <a:off x="5002963" y="1781066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FE679D0-D431-F641-980A-CDE335B05579}"/>
              </a:ext>
            </a:extLst>
          </p:cNvPr>
          <p:cNvSpPr/>
          <p:nvPr/>
        </p:nvSpPr>
        <p:spPr>
          <a:xfrm>
            <a:off x="5886883" y="1601066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4AF320-E639-4328-9186-3CE1E40F4A73}"/>
                  </a:ext>
                </a:extLst>
              </p:cNvPr>
              <p:cNvSpPr txBox="1"/>
              <p:nvPr/>
            </p:nvSpPr>
            <p:spPr>
              <a:xfrm>
                <a:off x="1365203" y="2260656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4AF320-E639-4328-9186-3CE1E40F4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203" y="2260656"/>
                <a:ext cx="49099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C70F86-AAEF-58E1-1A1C-67F591EA874E}"/>
                  </a:ext>
                </a:extLst>
              </p:cNvPr>
              <p:cNvSpPr txBox="1"/>
              <p:nvPr/>
            </p:nvSpPr>
            <p:spPr>
              <a:xfrm>
                <a:off x="2592018" y="962056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C70F86-AAEF-58E1-1A1C-67F591EA8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018" y="962056"/>
                <a:ext cx="49099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57C6849-A631-78FC-5DAE-ED4391F1F101}"/>
                  </a:ext>
                </a:extLst>
              </p:cNvPr>
              <p:cNvSpPr txBox="1"/>
              <p:nvPr/>
            </p:nvSpPr>
            <p:spPr>
              <a:xfrm>
                <a:off x="3931311" y="1853604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57C6849-A631-78FC-5DAE-ED4391F1F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311" y="1853604"/>
                <a:ext cx="49099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27815D6-D441-A402-477B-01BF1A9DE30D}"/>
                  </a:ext>
                </a:extLst>
              </p:cNvPr>
              <p:cNvSpPr txBox="1"/>
              <p:nvPr/>
            </p:nvSpPr>
            <p:spPr>
              <a:xfrm>
                <a:off x="2160127" y="3869001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27815D6-D441-A402-477B-01BF1A9DE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127" y="3869001"/>
                <a:ext cx="49099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57797D-FE49-1F9A-BC8D-6176FA26FD9A}"/>
                  </a:ext>
                </a:extLst>
              </p:cNvPr>
              <p:cNvSpPr txBox="1"/>
              <p:nvPr/>
            </p:nvSpPr>
            <p:spPr>
              <a:xfrm>
                <a:off x="4833726" y="1257846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57797D-FE49-1F9A-BC8D-6176FA26F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726" y="1257846"/>
                <a:ext cx="49099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F0062A-8F1D-08CF-1DAD-1285F8B78062}"/>
                  </a:ext>
                </a:extLst>
              </p:cNvPr>
              <p:cNvSpPr txBox="1"/>
              <p:nvPr/>
            </p:nvSpPr>
            <p:spPr>
              <a:xfrm>
                <a:off x="5743032" y="1077846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F0062A-8F1D-08CF-1DAD-1285F8B78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032" y="1077846"/>
                <a:ext cx="49099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161295-3667-8B09-F81D-2BB2DB75C6EE}"/>
                  </a:ext>
                </a:extLst>
              </p:cNvPr>
              <p:cNvSpPr txBox="1"/>
              <p:nvPr/>
            </p:nvSpPr>
            <p:spPr>
              <a:xfrm>
                <a:off x="5148803" y="2266081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161295-3667-8B09-F81D-2BB2DB75C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803" y="2266081"/>
                <a:ext cx="49099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A2C44E1-B577-E734-BC45-5F72E470B216}"/>
                  </a:ext>
                </a:extLst>
              </p:cNvPr>
              <p:cNvSpPr txBox="1"/>
              <p:nvPr/>
            </p:nvSpPr>
            <p:spPr>
              <a:xfrm>
                <a:off x="5541664" y="4119692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A2C44E1-B577-E734-BC45-5F72E470B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664" y="4119692"/>
                <a:ext cx="49099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8AC64B-87B2-6B06-912B-8CC8803EDF93}"/>
                  </a:ext>
                </a:extLst>
              </p:cNvPr>
              <p:cNvSpPr txBox="1"/>
              <p:nvPr/>
            </p:nvSpPr>
            <p:spPr>
              <a:xfrm>
                <a:off x="597502" y="1817990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8AC64B-87B2-6B06-912B-8CC8803ED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02" y="1817990"/>
                <a:ext cx="49099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85A9985-3BD9-AB47-D8A9-89898132C4EE}"/>
                  </a:ext>
                </a:extLst>
              </p:cNvPr>
              <p:cNvSpPr txBox="1"/>
              <p:nvPr/>
            </p:nvSpPr>
            <p:spPr>
              <a:xfrm>
                <a:off x="1811385" y="1697022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85A9985-3BD9-AB47-D8A9-89898132C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385" y="1697022"/>
                <a:ext cx="49099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4618AD1-EA07-7540-CF67-25AF073D2C03}"/>
                  </a:ext>
                </a:extLst>
              </p:cNvPr>
              <p:cNvSpPr txBox="1"/>
              <p:nvPr/>
            </p:nvSpPr>
            <p:spPr>
              <a:xfrm>
                <a:off x="2804836" y="2543427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4618AD1-EA07-7540-CF67-25AF073D2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836" y="2543427"/>
                <a:ext cx="49099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0B95D8-C1FF-E7A0-FD17-B8D524812C8E}"/>
                  </a:ext>
                </a:extLst>
              </p:cNvPr>
              <p:cNvSpPr txBox="1"/>
              <p:nvPr/>
            </p:nvSpPr>
            <p:spPr>
              <a:xfrm>
                <a:off x="1758998" y="3353789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0B95D8-C1FF-E7A0-FD17-B8D524812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998" y="3353789"/>
                <a:ext cx="49099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EFF5E0-B116-3647-DDBF-797C75B34D82}"/>
                  </a:ext>
                </a:extLst>
              </p:cNvPr>
              <p:cNvSpPr txBox="1"/>
              <p:nvPr/>
            </p:nvSpPr>
            <p:spPr>
              <a:xfrm>
                <a:off x="3837079" y="2788660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EFF5E0-B116-3647-DDBF-797C75B34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79" y="2788660"/>
                <a:ext cx="49099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B8FD9FF-3570-DCE9-A844-6E38EB68AB5B}"/>
                  </a:ext>
                </a:extLst>
              </p:cNvPr>
              <p:cNvSpPr txBox="1"/>
              <p:nvPr/>
            </p:nvSpPr>
            <p:spPr>
              <a:xfrm>
                <a:off x="5577951" y="3114461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B8FD9FF-3570-DCE9-A844-6E38EB68A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951" y="3114461"/>
                <a:ext cx="49099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D21773-9D1D-0D8F-65FB-DDCC0C29961D}"/>
              </a:ext>
            </a:extLst>
          </p:cNvPr>
          <p:cNvCxnSpPr>
            <a:cxnSpLocks/>
          </p:cNvCxnSpPr>
          <p:nvPr/>
        </p:nvCxnSpPr>
        <p:spPr>
          <a:xfrm>
            <a:off x="2697091" y="4067933"/>
            <a:ext cx="1282053" cy="94826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9B68DE7-7BC0-4FE8-0ECC-630D6298C68D}"/>
              </a:ext>
            </a:extLst>
          </p:cNvPr>
          <p:cNvSpPr/>
          <p:nvPr/>
        </p:nvSpPr>
        <p:spPr>
          <a:xfrm>
            <a:off x="2567515" y="3926325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DB26C74-990A-3813-335E-7580940993C3}"/>
              </a:ext>
            </a:extLst>
          </p:cNvPr>
          <p:cNvSpPr/>
          <p:nvPr/>
        </p:nvSpPr>
        <p:spPr>
          <a:xfrm>
            <a:off x="3934361" y="4955775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DE50DE-11F3-41FF-2E6B-4B954116F0EA}"/>
                  </a:ext>
                </a:extLst>
              </p:cNvPr>
              <p:cNvSpPr txBox="1"/>
              <p:nvPr/>
            </p:nvSpPr>
            <p:spPr>
              <a:xfrm>
                <a:off x="3631435" y="3758733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DE50DE-11F3-41FF-2E6B-4B954116F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435" y="3758733"/>
                <a:ext cx="49099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8E9E13-FEC4-712B-8A69-D72EF9F62B48}"/>
                  </a:ext>
                </a:extLst>
              </p:cNvPr>
              <p:cNvSpPr txBox="1"/>
              <p:nvPr/>
            </p:nvSpPr>
            <p:spPr>
              <a:xfrm>
                <a:off x="2927515" y="4290625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8E9E13-FEC4-712B-8A69-D72EF9F62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515" y="4290625"/>
                <a:ext cx="490993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673326E-59C6-A78B-7DFE-1A2F51F83B8E}"/>
                  </a:ext>
                </a:extLst>
              </p:cNvPr>
              <p:cNvSpPr txBox="1"/>
              <p:nvPr/>
            </p:nvSpPr>
            <p:spPr>
              <a:xfrm flipH="1">
                <a:off x="2553613" y="4836495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kumimoji="0" sz="2800" b="0" i="1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IN" b="1" i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673326E-59C6-A78B-7DFE-1A2F51F83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553613" y="4836495"/>
                <a:ext cx="490993" cy="523220"/>
              </a:xfrm>
              <a:prstGeom prst="rect">
                <a:avLst/>
              </a:prstGeom>
              <a:blipFill>
                <a:blip r:embed="rId20"/>
                <a:stretch>
                  <a:fillRect r="-187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98ED302-D5D8-B690-B142-4EC930181EEB}"/>
                  </a:ext>
                </a:extLst>
              </p:cNvPr>
              <p:cNvSpPr txBox="1"/>
              <p:nvPr/>
            </p:nvSpPr>
            <p:spPr>
              <a:xfrm>
                <a:off x="7253914" y="849546"/>
                <a:ext cx="1454777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𝐝</m:t>
                      </m:r>
                      <m:d>
                        <m:dPr>
                          <m:ctrlP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8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800" b="1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kumimoji="0" lang="en-IN" sz="2800" b="1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98ED302-D5D8-B690-B142-4EC930181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914" y="849546"/>
                <a:ext cx="1454777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7EDDB2C-7750-D07C-7DEF-4D2E637F5371}"/>
                  </a:ext>
                </a:extLst>
              </p:cNvPr>
              <p:cNvSpPr txBox="1"/>
              <p:nvPr/>
            </p:nvSpPr>
            <p:spPr>
              <a:xfrm>
                <a:off x="7251442" y="1453838"/>
                <a:ext cx="1454777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𝐝</m:t>
                      </m:r>
                      <m:d>
                        <m:dPr>
                          <m:ctrlP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8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800" b="1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kumimoji="0" lang="en-IN" sz="2800" b="1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7EDDB2C-7750-D07C-7DEF-4D2E637F5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442" y="1453838"/>
                <a:ext cx="1454777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2EF83D3-1967-9A93-F6DE-1698C931BDC8}"/>
                  </a:ext>
                </a:extLst>
              </p:cNvPr>
              <p:cNvSpPr txBox="1"/>
              <p:nvPr/>
            </p:nvSpPr>
            <p:spPr>
              <a:xfrm>
                <a:off x="7251443" y="2058130"/>
                <a:ext cx="1454777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𝐝</m:t>
                      </m:r>
                      <m:d>
                        <m:dPr>
                          <m:ctrlP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8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800" b="1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kumimoji="0" lang="en-IN" sz="2800" b="1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2EF83D3-1967-9A93-F6DE-1698C931B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443" y="2058130"/>
                <a:ext cx="1454777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CF54727-0708-4BD6-76C7-6C5B44C128FD}"/>
                  </a:ext>
                </a:extLst>
              </p:cNvPr>
              <p:cNvSpPr txBox="1"/>
              <p:nvPr/>
            </p:nvSpPr>
            <p:spPr>
              <a:xfrm>
                <a:off x="7253913" y="2662422"/>
                <a:ext cx="1454777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𝐝</m:t>
                      </m:r>
                      <m:d>
                        <m:dPr>
                          <m:ctrlP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8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800" b="1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kumimoji="0" lang="en-IN" sz="2800" b="1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CF54727-0708-4BD6-76C7-6C5B44C12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913" y="2662422"/>
                <a:ext cx="1454777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BC7F6AD-55C0-8C42-66AE-4D0B0D7A9F83}"/>
                  </a:ext>
                </a:extLst>
              </p:cNvPr>
              <p:cNvSpPr txBox="1"/>
              <p:nvPr/>
            </p:nvSpPr>
            <p:spPr>
              <a:xfrm>
                <a:off x="7261431" y="3266715"/>
                <a:ext cx="1454777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𝐝</m:t>
                      </m:r>
                      <m:d>
                        <m:dPr>
                          <m:ctrlP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8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800" b="1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kumimoji="0" lang="en-IN" sz="2800" b="1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d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BC7F6AD-55C0-8C42-66AE-4D0B0D7A9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431" y="3266715"/>
                <a:ext cx="1454777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6E3FA99-C5C6-5087-D102-738B3C41AD67}"/>
                  </a:ext>
                </a:extLst>
              </p:cNvPr>
              <p:cNvSpPr txBox="1"/>
              <p:nvPr/>
            </p:nvSpPr>
            <p:spPr>
              <a:xfrm>
                <a:off x="9669244" y="849546"/>
                <a:ext cx="1454777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𝐝</m:t>
                      </m:r>
                      <m:d>
                        <m:dPr>
                          <m:ctrlP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8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800" b="1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kumimoji="0" lang="en-IN" sz="2800" b="1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d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6E3FA99-C5C6-5087-D102-738B3C41A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244" y="849546"/>
                <a:ext cx="1454777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A172E06-1C14-AD4E-7BD0-C0AFA374A2DE}"/>
                  </a:ext>
                </a:extLst>
              </p:cNvPr>
              <p:cNvSpPr txBox="1"/>
              <p:nvPr/>
            </p:nvSpPr>
            <p:spPr>
              <a:xfrm>
                <a:off x="9669244" y="1447078"/>
                <a:ext cx="1454777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𝐝</m:t>
                      </m:r>
                      <m:d>
                        <m:dPr>
                          <m:ctrlP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8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800" b="1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kumimoji="0" lang="en-IN" sz="2800" b="1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d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A172E06-1C14-AD4E-7BD0-C0AFA374A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244" y="1447078"/>
                <a:ext cx="1454777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B0F5F01-809B-EE73-F2E5-05ACA08FA460}"/>
                  </a:ext>
                </a:extLst>
              </p:cNvPr>
              <p:cNvSpPr txBox="1"/>
              <p:nvPr/>
            </p:nvSpPr>
            <p:spPr>
              <a:xfrm>
                <a:off x="9658920" y="2065532"/>
                <a:ext cx="1454777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𝐝</m:t>
                      </m:r>
                      <m:d>
                        <m:dPr>
                          <m:ctrlP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8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800" b="1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kumimoji="0" lang="en-IN" sz="2800" b="1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d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B0F5F01-809B-EE73-F2E5-05ACA08FA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8920" y="2065532"/>
                <a:ext cx="1454777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7FFDC7-E257-C341-D332-AC72E484B391}"/>
                  </a:ext>
                </a:extLst>
              </p:cNvPr>
              <p:cNvSpPr txBox="1"/>
              <p:nvPr/>
            </p:nvSpPr>
            <p:spPr>
              <a:xfrm>
                <a:off x="8606882" y="849546"/>
                <a:ext cx="380337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7FFDC7-E257-C341-D332-AC72E484B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882" y="849546"/>
                <a:ext cx="380337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BE1D87E-2402-0690-70A3-B0A7BD41B429}"/>
                  </a:ext>
                </a:extLst>
              </p:cNvPr>
              <p:cNvSpPr txBox="1"/>
              <p:nvPr/>
            </p:nvSpPr>
            <p:spPr>
              <a:xfrm>
                <a:off x="8606882" y="1453838"/>
                <a:ext cx="380337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BE1D87E-2402-0690-70A3-B0A7BD41B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882" y="1453838"/>
                <a:ext cx="380337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D633673-0EE1-060D-D312-6A4D51C68D59}"/>
                  </a:ext>
                </a:extLst>
              </p:cNvPr>
              <p:cNvSpPr txBox="1"/>
              <p:nvPr/>
            </p:nvSpPr>
            <p:spPr>
              <a:xfrm>
                <a:off x="8606881" y="2058130"/>
                <a:ext cx="380337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D633673-0EE1-060D-D312-6A4D51C68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881" y="2058130"/>
                <a:ext cx="380337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C85A04C-A306-913E-4E36-82150AF1E795}"/>
                  </a:ext>
                </a:extLst>
              </p:cNvPr>
              <p:cNvSpPr txBox="1"/>
              <p:nvPr/>
            </p:nvSpPr>
            <p:spPr>
              <a:xfrm>
                <a:off x="8606880" y="2662422"/>
                <a:ext cx="380337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C85A04C-A306-913E-4E36-82150AF1E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880" y="2662422"/>
                <a:ext cx="380337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A1BEC3-5931-56B8-7912-AA56FA498BBA}"/>
                  </a:ext>
                </a:extLst>
              </p:cNvPr>
              <p:cNvSpPr txBox="1"/>
              <p:nvPr/>
            </p:nvSpPr>
            <p:spPr>
              <a:xfrm>
                <a:off x="8606880" y="3266715"/>
                <a:ext cx="380337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A1BEC3-5931-56B8-7912-AA56FA498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880" y="3266715"/>
                <a:ext cx="380337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CD2608B-13AA-BCED-5E18-20FA7EE493E4}"/>
                  </a:ext>
                </a:extLst>
              </p:cNvPr>
              <p:cNvSpPr txBox="1"/>
              <p:nvPr/>
            </p:nvSpPr>
            <p:spPr>
              <a:xfrm>
                <a:off x="10985259" y="849546"/>
                <a:ext cx="380337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CD2608B-13AA-BCED-5E18-20FA7EE49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259" y="849546"/>
                <a:ext cx="380337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56A85C8-5743-7823-ADC3-2D8681758809}"/>
                  </a:ext>
                </a:extLst>
              </p:cNvPr>
              <p:cNvSpPr txBox="1"/>
              <p:nvPr/>
            </p:nvSpPr>
            <p:spPr>
              <a:xfrm>
                <a:off x="10982265" y="1447078"/>
                <a:ext cx="380337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56A85C8-5743-7823-ADC3-2D8681758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265" y="1447078"/>
                <a:ext cx="380337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F8FA989-49F9-483C-511E-1E782A842606}"/>
                  </a:ext>
                </a:extLst>
              </p:cNvPr>
              <p:cNvSpPr txBox="1"/>
              <p:nvPr/>
            </p:nvSpPr>
            <p:spPr>
              <a:xfrm>
                <a:off x="10970643" y="2065532"/>
                <a:ext cx="380337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F8FA989-49F9-483C-511E-1E782A842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643" y="2065532"/>
                <a:ext cx="380337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F4F7C29-F23C-8D8B-A044-36FF61E9B80C}"/>
                  </a:ext>
                </a:extLst>
              </p:cNvPr>
              <p:cNvSpPr txBox="1"/>
              <p:nvPr/>
            </p:nvSpPr>
            <p:spPr>
              <a:xfrm>
                <a:off x="9658920" y="2681260"/>
                <a:ext cx="1454777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𝐝</m:t>
                      </m:r>
                      <m:d>
                        <m:dPr>
                          <m:ctrlP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8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800" b="1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kumimoji="0" lang="en-IN" sz="2800" b="1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sub>
                          </m:sSub>
                        </m:e>
                      </m:d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F4F7C29-F23C-8D8B-A044-36FF61E9B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8920" y="2681260"/>
                <a:ext cx="1454777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1D8424-919C-7163-C9E0-0FD82153ADD5}"/>
                  </a:ext>
                </a:extLst>
              </p:cNvPr>
              <p:cNvSpPr txBox="1"/>
              <p:nvPr/>
            </p:nvSpPr>
            <p:spPr>
              <a:xfrm>
                <a:off x="10970644" y="2695612"/>
                <a:ext cx="380337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1D8424-919C-7163-C9E0-0FD82153A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644" y="2695612"/>
                <a:ext cx="380337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4">
                <a:extLst>
                  <a:ext uri="{FF2B5EF4-FFF2-40B4-BE49-F238E27FC236}">
                    <a16:creationId xmlns:a16="http://schemas.microsoft.com/office/drawing/2014/main" id="{8E724BFA-1AAB-C4D9-5672-8DD76D4E91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2253" y="3789584"/>
                <a:ext cx="2570203" cy="5900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In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  <a:endParaRPr lang="en-IN" sz="2800" dirty="0"/>
              </a:p>
            </p:txBody>
          </p:sp>
        </mc:Choice>
        <mc:Fallback xmlns="">
          <p:sp>
            <p:nvSpPr>
              <p:cNvPr id="73" name="Content Placeholder 4">
                <a:extLst>
                  <a:ext uri="{FF2B5EF4-FFF2-40B4-BE49-F238E27FC236}">
                    <a16:creationId xmlns:a16="http://schemas.microsoft.com/office/drawing/2014/main" id="{8E724BFA-1AAB-C4D9-5672-8DD76D4E9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253" y="3789584"/>
                <a:ext cx="2570203" cy="590047"/>
              </a:xfrm>
              <a:prstGeom prst="rect">
                <a:avLst/>
              </a:prstGeom>
              <a:blipFill>
                <a:blip r:embed="rId39"/>
                <a:stretch>
                  <a:fillRect l="-4265" b="-3020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8C995CB-67CA-D374-18B3-F9F7E8876E00}"/>
                  </a:ext>
                </a:extLst>
              </p:cNvPr>
              <p:cNvSpPr txBox="1"/>
              <p:nvPr/>
            </p:nvSpPr>
            <p:spPr>
              <a:xfrm>
                <a:off x="2974284" y="5582407"/>
                <a:ext cx="73702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5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en-IN" sz="5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8C995CB-67CA-D374-18B3-F9F7E8876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284" y="5582407"/>
                <a:ext cx="737021" cy="92333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Content Placeholder 4">
            <a:extLst>
              <a:ext uri="{FF2B5EF4-FFF2-40B4-BE49-F238E27FC236}">
                <a16:creationId xmlns:a16="http://schemas.microsoft.com/office/drawing/2014/main" id="{15D12701-CC93-B67A-BDB0-8815DB9240B2}"/>
              </a:ext>
            </a:extLst>
          </p:cNvPr>
          <p:cNvSpPr txBox="1">
            <a:spLocks/>
          </p:cNvSpPr>
          <p:nvPr/>
        </p:nvSpPr>
        <p:spPr>
          <a:xfrm>
            <a:off x="7602875" y="4293416"/>
            <a:ext cx="2165444" cy="59004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u="sng" dirty="0">
                <a:solidFill>
                  <a:srgbClr val="002060"/>
                </a:solidFill>
              </a:rPr>
              <a:t>Odd Vertices: </a:t>
            </a:r>
            <a:endParaRPr lang="en-IN" sz="28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87F567-B898-F39B-5BF7-387C8C6E3A6B}"/>
                  </a:ext>
                </a:extLst>
              </p:cNvPr>
              <p:cNvSpPr txBox="1"/>
              <p:nvPr/>
            </p:nvSpPr>
            <p:spPr>
              <a:xfrm>
                <a:off x="9638387" y="4326829"/>
                <a:ext cx="22669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87F567-B898-F39B-5BF7-387C8C6E3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387" y="4326829"/>
                <a:ext cx="2266973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EB1327B1-ECAB-0461-3F87-DBE7AD765FF9}"/>
              </a:ext>
            </a:extLst>
          </p:cNvPr>
          <p:cNvSpPr txBox="1">
            <a:spLocks/>
          </p:cNvSpPr>
          <p:nvPr/>
        </p:nvSpPr>
        <p:spPr>
          <a:xfrm>
            <a:off x="7606189" y="4897581"/>
            <a:ext cx="2266973" cy="59004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u="sng" dirty="0">
                <a:solidFill>
                  <a:srgbClr val="002060"/>
                </a:solidFill>
              </a:rPr>
              <a:t>Even Vertices: </a:t>
            </a:r>
            <a:endParaRPr lang="en-IN" sz="28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3D9599B-925D-C2A0-25E6-D0477E17A069}"/>
                  </a:ext>
                </a:extLst>
              </p:cNvPr>
              <p:cNvSpPr txBox="1"/>
              <p:nvPr/>
            </p:nvSpPr>
            <p:spPr>
              <a:xfrm>
                <a:off x="9697636" y="4930994"/>
                <a:ext cx="25965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3D9599B-925D-C2A0-25E6-D0477E17A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7636" y="4930994"/>
                <a:ext cx="2596553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Content Placeholder 4">
            <a:extLst>
              <a:ext uri="{FF2B5EF4-FFF2-40B4-BE49-F238E27FC236}">
                <a16:creationId xmlns:a16="http://schemas.microsoft.com/office/drawing/2014/main" id="{F7ACAA0C-ECEE-FDB2-E72A-F00EC0D5BE41}"/>
              </a:ext>
            </a:extLst>
          </p:cNvPr>
          <p:cNvSpPr txBox="1">
            <a:spLocks/>
          </p:cNvSpPr>
          <p:nvPr/>
        </p:nvSpPr>
        <p:spPr>
          <a:xfrm>
            <a:off x="7602875" y="5454025"/>
            <a:ext cx="2742128" cy="59004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u="sng" dirty="0">
                <a:solidFill>
                  <a:srgbClr val="002060"/>
                </a:solidFill>
              </a:rPr>
              <a:t>Isolated Vertices: </a:t>
            </a:r>
            <a:endParaRPr lang="en-IN" sz="28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C312BA1-6A1E-9242-3D53-9C49D536EC2C}"/>
                  </a:ext>
                </a:extLst>
              </p:cNvPr>
              <p:cNvSpPr txBox="1"/>
              <p:nvPr/>
            </p:nvSpPr>
            <p:spPr>
              <a:xfrm>
                <a:off x="10136333" y="5487533"/>
                <a:ext cx="11179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C312BA1-6A1E-9242-3D53-9C49D536E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333" y="5487533"/>
                <a:ext cx="1117988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Content Placeholder 4">
            <a:extLst>
              <a:ext uri="{FF2B5EF4-FFF2-40B4-BE49-F238E27FC236}">
                <a16:creationId xmlns:a16="http://schemas.microsoft.com/office/drawing/2014/main" id="{3CDFD11E-80A3-79C2-EFEC-B8435480728C}"/>
              </a:ext>
            </a:extLst>
          </p:cNvPr>
          <p:cNvSpPr txBox="1">
            <a:spLocks/>
          </p:cNvSpPr>
          <p:nvPr/>
        </p:nvSpPr>
        <p:spPr>
          <a:xfrm>
            <a:off x="7602875" y="6002097"/>
            <a:ext cx="2742128" cy="59004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u="sng" dirty="0">
                <a:solidFill>
                  <a:srgbClr val="002060"/>
                </a:solidFill>
              </a:rPr>
              <a:t>Pendent Vertices: </a:t>
            </a:r>
            <a:endParaRPr lang="en-IN" sz="28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F9F350C-B8EF-D96B-62DE-677E48ED18E8}"/>
                  </a:ext>
                </a:extLst>
              </p:cNvPr>
              <p:cNvSpPr txBox="1"/>
              <p:nvPr/>
            </p:nvSpPr>
            <p:spPr>
              <a:xfrm>
                <a:off x="10149981" y="6035605"/>
                <a:ext cx="11179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F9F350C-B8EF-D96B-62DE-677E48ED1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981" y="6035605"/>
                <a:ext cx="1117988" cy="5232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0C35ED-6F9C-CF6A-BD1F-0015BD9AB670}"/>
              </a:ext>
            </a:extLst>
          </p:cNvPr>
          <p:cNvCxnSpPr/>
          <p:nvPr/>
        </p:nvCxnSpPr>
        <p:spPr>
          <a:xfrm>
            <a:off x="9335070" y="989352"/>
            <a:ext cx="0" cy="270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E2E6E62-F960-EE64-EC6A-2C2067D2BCC5}"/>
              </a:ext>
            </a:extLst>
          </p:cNvPr>
          <p:cNvSpPr/>
          <p:nvPr/>
        </p:nvSpPr>
        <p:spPr>
          <a:xfrm>
            <a:off x="1536288" y="2860167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02F6B17-6AE8-85BC-752F-BC7A68211977}"/>
              </a:ext>
            </a:extLst>
          </p:cNvPr>
          <p:cNvSpPr/>
          <p:nvPr/>
        </p:nvSpPr>
        <p:spPr>
          <a:xfrm>
            <a:off x="2746274" y="1486152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C98D22-D1ED-832A-8FD5-995EACCA508B}"/>
              </a:ext>
            </a:extLst>
          </p:cNvPr>
          <p:cNvSpPr/>
          <p:nvPr/>
        </p:nvSpPr>
        <p:spPr>
          <a:xfrm>
            <a:off x="3794310" y="2086081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DEBB96-A1E0-E671-5DF6-5EE2B2365631}"/>
              </a:ext>
            </a:extLst>
          </p:cNvPr>
          <p:cNvSpPr/>
          <p:nvPr/>
        </p:nvSpPr>
        <p:spPr>
          <a:xfrm>
            <a:off x="2565628" y="3924622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46262A-0AE7-CA30-88D6-F3AE5BBE0F38}"/>
              </a:ext>
            </a:extLst>
          </p:cNvPr>
          <p:cNvSpPr/>
          <p:nvPr/>
        </p:nvSpPr>
        <p:spPr>
          <a:xfrm>
            <a:off x="5271375" y="2770167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E619E60-A25F-868E-C9C0-25F51F81CEDC}"/>
              </a:ext>
            </a:extLst>
          </p:cNvPr>
          <p:cNvSpPr/>
          <p:nvPr/>
        </p:nvSpPr>
        <p:spPr>
          <a:xfrm>
            <a:off x="5706638" y="4025503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570540A-F549-69EC-C985-0F638477846F}"/>
              </a:ext>
            </a:extLst>
          </p:cNvPr>
          <p:cNvSpPr/>
          <p:nvPr/>
        </p:nvSpPr>
        <p:spPr>
          <a:xfrm>
            <a:off x="5886638" y="1613320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F1E11B1-0B77-AC25-A46A-65293BFEF35C}"/>
              </a:ext>
            </a:extLst>
          </p:cNvPr>
          <p:cNvSpPr/>
          <p:nvPr/>
        </p:nvSpPr>
        <p:spPr>
          <a:xfrm>
            <a:off x="5000743" y="1792403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DD79775-D520-A018-7F9E-1B8338F6DFA1}"/>
              </a:ext>
            </a:extLst>
          </p:cNvPr>
          <p:cNvSpPr/>
          <p:nvPr/>
        </p:nvSpPr>
        <p:spPr>
          <a:xfrm>
            <a:off x="3928780" y="4950799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4089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500"/>
                            </p:stCondLst>
                            <p:childTnLst>
                              <p:par>
                                <p:cTn id="2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00"/>
                            </p:stCondLst>
                            <p:childTnLst>
                              <p:par>
                                <p:cTn id="2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00"/>
                            </p:stCondLst>
                            <p:childTnLst>
                              <p:par>
                                <p:cTn id="27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500"/>
                            </p:stCondLst>
                            <p:childTnLst>
                              <p:par>
                                <p:cTn id="2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500"/>
                            </p:stCondLst>
                            <p:childTnLst>
                              <p:par>
                                <p:cTn id="3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500"/>
                            </p:stCondLst>
                            <p:childTnLst>
                              <p:par>
                                <p:cTn id="34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500"/>
                            </p:stCondLst>
                            <p:childTnLst>
                              <p:par>
                                <p:cTn id="35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500"/>
                            </p:stCondLst>
                            <p:childTnLst>
                              <p:par>
                                <p:cTn id="36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6" grpId="0"/>
      <p:bldP spid="16" grpId="1"/>
      <p:bldP spid="16" grpId="2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7" grpId="1"/>
      <p:bldP spid="38" grpId="0"/>
      <p:bldP spid="38" grpId="1"/>
      <p:bldP spid="38" grpId="2"/>
      <p:bldP spid="39" grpId="0"/>
      <p:bldP spid="39" grpId="1"/>
      <p:bldP spid="39" grpId="2"/>
      <p:bldP spid="40" grpId="0"/>
      <p:bldP spid="40" grpId="1"/>
      <p:bldP spid="40" grpId="2"/>
      <p:bldP spid="41" grpId="0"/>
      <p:bldP spid="41" grpId="1"/>
      <p:bldP spid="41" grpId="2"/>
      <p:bldP spid="42" grpId="0"/>
      <p:bldP spid="42" grpId="1"/>
      <p:bldP spid="42" grpId="2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46" grpId="2"/>
      <p:bldP spid="46" grpId="3"/>
      <p:bldP spid="47" grpId="0"/>
      <p:bldP spid="47" grpId="1"/>
      <p:bldP spid="47" grpId="2"/>
      <p:bldP spid="47" grpId="3"/>
      <p:bldP spid="48" grpId="0"/>
      <p:bldP spid="48" grpId="1"/>
      <p:bldP spid="48" grpId="2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3" grpId="0"/>
      <p:bldP spid="74" grpId="0"/>
      <p:bldP spid="75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6" grpId="0" animBg="1"/>
      <p:bldP spid="8" grpId="0" animBg="1"/>
      <p:bldP spid="9" grpId="0" animBg="1"/>
      <p:bldP spid="14" grpId="0" animBg="1"/>
      <p:bldP spid="18" grpId="0" animBg="1"/>
      <p:bldP spid="26" grpId="0" animBg="1"/>
      <p:bldP spid="49" grpId="0" animBg="1"/>
      <p:bldP spid="50" grpId="0" animBg="1"/>
      <p:bldP spid="7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26B0E-9ECE-699B-DF4C-3F8AFBBB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First Theorem of Graph Theory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E844847-9612-6513-6BB2-A8BA0ED398EF}"/>
              </a:ext>
            </a:extLst>
          </p:cNvPr>
          <p:cNvSpPr txBox="1">
            <a:spLocks/>
          </p:cNvSpPr>
          <p:nvPr/>
        </p:nvSpPr>
        <p:spPr>
          <a:xfrm>
            <a:off x="104188" y="579857"/>
            <a:ext cx="2061496" cy="88369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Statement</a:t>
            </a:r>
            <a:endParaRPr lang="en-IN" sz="28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3C34FC0-9611-251C-E2B8-31D9E7D83A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8136" y="1393210"/>
                <a:ext cx="11983624" cy="88369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Any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with ‘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’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‘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’ edges,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3C34FC0-9611-251C-E2B8-31D9E7D83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136" y="1393210"/>
                <a:ext cx="11983624" cy="883693"/>
              </a:xfrm>
              <a:prstGeom prst="rect">
                <a:avLst/>
              </a:prstGeom>
              <a:blipFill>
                <a:blip r:embed="rId2"/>
                <a:stretch>
                  <a:fillRect b="-2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4E0C4-4244-870A-226C-A17EC9EC6C43}"/>
                  </a:ext>
                </a:extLst>
              </p:cNvPr>
              <p:cNvSpPr txBox="1"/>
              <p:nvPr/>
            </p:nvSpPr>
            <p:spPr>
              <a:xfrm>
                <a:off x="896463" y="2487480"/>
                <a:ext cx="1573865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= 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4E0C4-4244-870A-226C-A17EC9EC6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63" y="2487480"/>
                <a:ext cx="1573865" cy="1268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2DF1E6-F1BC-CA1D-F1C9-31FB1EF77BE8}"/>
                  </a:ext>
                </a:extLst>
              </p:cNvPr>
              <p:cNvSpPr txBox="1"/>
              <p:nvPr/>
            </p:nvSpPr>
            <p:spPr>
              <a:xfrm>
                <a:off x="2367426" y="2894227"/>
                <a:ext cx="47659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+…+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2DF1E6-F1BC-CA1D-F1C9-31FB1EF77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426" y="2894227"/>
                <a:ext cx="47659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613AFF-4868-0A2F-03E3-02507661C4A1}"/>
                  </a:ext>
                </a:extLst>
              </p:cNvPr>
              <p:cNvSpPr txBox="1"/>
              <p:nvPr/>
            </p:nvSpPr>
            <p:spPr>
              <a:xfrm>
                <a:off x="6878068" y="2894227"/>
                <a:ext cx="10390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613AFF-4868-0A2F-03E3-02507661C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068" y="2894227"/>
                <a:ext cx="1039090" cy="523220"/>
              </a:xfrm>
              <a:prstGeom prst="rect">
                <a:avLst/>
              </a:prstGeom>
              <a:blipFill>
                <a:blip r:embed="rId5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734D4F7-30D2-607D-CBFA-DE83AF1FC918}"/>
              </a:ext>
            </a:extLst>
          </p:cNvPr>
          <p:cNvSpPr txBox="1">
            <a:spLocks/>
          </p:cNvSpPr>
          <p:nvPr/>
        </p:nvSpPr>
        <p:spPr>
          <a:xfrm>
            <a:off x="104188" y="5354063"/>
            <a:ext cx="11983624" cy="88369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 This theorem is also known as </a:t>
            </a:r>
            <a:r>
              <a:rPr lang="en-IN" sz="2800" b="1" dirty="0">
                <a:solidFill>
                  <a:srgbClr val="002060"/>
                </a:solidFill>
              </a:rPr>
              <a:t>Handshaking Theorem</a:t>
            </a:r>
            <a:r>
              <a:rPr lang="en-IN" sz="2800" dirty="0">
                <a:solidFill>
                  <a:srgbClr val="002060"/>
                </a:solidFill>
              </a:rPr>
              <a:t> or </a:t>
            </a:r>
            <a:r>
              <a:rPr lang="en-IN" sz="2800" b="1" dirty="0">
                <a:solidFill>
                  <a:srgbClr val="002060"/>
                </a:solidFill>
              </a:rPr>
              <a:t>Degree Sum Formula</a:t>
            </a:r>
            <a:r>
              <a:rPr lang="en-IN" sz="2800" dirty="0">
                <a:solidFill>
                  <a:srgbClr val="002060"/>
                </a:solidFill>
              </a:rPr>
              <a:t>.</a:t>
            </a:r>
            <a:endParaRPr lang="en-IN" sz="2800" u="sng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81E2574-B21B-453D-233D-C9D836612D46}"/>
              </a:ext>
            </a:extLst>
          </p:cNvPr>
          <p:cNvSpPr txBox="1">
            <a:spLocks/>
          </p:cNvSpPr>
          <p:nvPr/>
        </p:nvSpPr>
        <p:spPr>
          <a:xfrm>
            <a:off x="104188" y="3799301"/>
            <a:ext cx="11270567" cy="88369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 i.e., the sum of degree of all the vertices is twice the number of edges.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1C3E46A-F54E-3F64-D21F-5C7AEBF6E861}"/>
              </a:ext>
            </a:extLst>
          </p:cNvPr>
          <p:cNvSpPr txBox="1">
            <a:spLocks/>
          </p:cNvSpPr>
          <p:nvPr/>
        </p:nvSpPr>
        <p:spPr>
          <a:xfrm>
            <a:off x="104188" y="4576682"/>
            <a:ext cx="7443025" cy="88369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 i.e., the sum of degree of all the vertices is even.</a:t>
            </a:r>
          </a:p>
        </p:txBody>
      </p:sp>
    </p:spTree>
    <p:extLst>
      <p:ext uri="{BB962C8B-B14F-4D97-AF65-F5344CB8AC3E}">
        <p14:creationId xmlns:p14="http://schemas.microsoft.com/office/powerpoint/2010/main" val="160970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11" grpId="0"/>
      <p:bldP spid="3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A9E474-155A-4550-B89D-2E55578C607A}"/>
              </a:ext>
            </a:extLst>
          </p:cNvPr>
          <p:cNvSpPr/>
          <p:nvPr/>
        </p:nvSpPr>
        <p:spPr>
          <a:xfrm>
            <a:off x="214350" y="803122"/>
            <a:ext cx="1819166" cy="588950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/>
              <p:nvPr/>
            </p:nvSpPr>
            <p:spPr>
              <a:xfrm>
                <a:off x="2115402" y="803122"/>
                <a:ext cx="9144000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Verify Handshaking theorem for the following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402" y="803122"/>
                <a:ext cx="9144000" cy="711200"/>
              </a:xfrm>
              <a:prstGeom prst="rect">
                <a:avLst/>
              </a:prstGeom>
              <a:blipFill>
                <a:blip r:embed="rId3"/>
                <a:stretch>
                  <a:fillRect l="-1333" b="-8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CF9A721-6439-04EC-DA9F-B3467F9D4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964" y="1392072"/>
            <a:ext cx="3927553" cy="294668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283FB5-F5A9-0DEB-88B0-F9CE96976341}"/>
              </a:ext>
            </a:extLst>
          </p:cNvPr>
          <p:cNvSpPr/>
          <p:nvPr/>
        </p:nvSpPr>
        <p:spPr>
          <a:xfrm>
            <a:off x="214350" y="5110328"/>
            <a:ext cx="1819166" cy="588950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8D7EA5-0E64-0A44-180A-500BE9C2DA52}"/>
                  </a:ext>
                </a:extLst>
              </p:cNvPr>
              <p:cNvSpPr txBox="1"/>
              <p:nvPr/>
            </p:nvSpPr>
            <p:spPr>
              <a:xfrm>
                <a:off x="5808440" y="4399995"/>
                <a:ext cx="478600" cy="711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E6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en-IN" sz="4000" dirty="0">
                  <a:solidFill>
                    <a:srgbClr val="005E6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8D7EA5-0E64-0A44-180A-500BE9C2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440" y="4399995"/>
                <a:ext cx="478600" cy="711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C24F59-FD36-FFCC-FED3-C35BA5A88D5B}"/>
                  </a:ext>
                </a:extLst>
              </p:cNvPr>
              <p:cNvSpPr/>
              <p:nvPr/>
            </p:nvSpPr>
            <p:spPr>
              <a:xfrm>
                <a:off x="2115402" y="5141880"/>
                <a:ext cx="5431810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Here, the number of vertices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C24F59-FD36-FFCC-FED3-C35BA5A88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402" y="5141880"/>
                <a:ext cx="5431810" cy="711200"/>
              </a:xfrm>
              <a:prstGeom prst="rect">
                <a:avLst/>
              </a:prstGeom>
              <a:blipFill>
                <a:blip r:embed="rId6"/>
                <a:stretch>
                  <a:fillRect l="-2245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6813E9-D4DF-FF6C-FB43-675691EE0C9B}"/>
                  </a:ext>
                </a:extLst>
              </p:cNvPr>
              <p:cNvSpPr/>
              <p:nvPr/>
            </p:nvSpPr>
            <p:spPr>
              <a:xfrm>
                <a:off x="2115402" y="5699278"/>
                <a:ext cx="5431810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and the number of edges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𝐞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6813E9-D4DF-FF6C-FB43-675691EE0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402" y="5699278"/>
                <a:ext cx="5431810" cy="711200"/>
              </a:xfrm>
              <a:prstGeom prst="rect">
                <a:avLst/>
              </a:prstGeom>
              <a:blipFill>
                <a:blip r:embed="rId7"/>
                <a:stretch>
                  <a:fillRect l="-2245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88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C24F59-FD36-FFCC-FED3-C35BA5A88D5B}"/>
                  </a:ext>
                </a:extLst>
              </p:cNvPr>
              <p:cNvSpPr/>
              <p:nvPr/>
            </p:nvSpPr>
            <p:spPr>
              <a:xfrm>
                <a:off x="892835" y="708606"/>
                <a:ext cx="5431810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Here, the number of vertices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C24F59-FD36-FFCC-FED3-C35BA5A88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35" y="708606"/>
                <a:ext cx="5431810" cy="711200"/>
              </a:xfrm>
              <a:prstGeom prst="rect">
                <a:avLst/>
              </a:prstGeom>
              <a:blipFill>
                <a:blip r:embed="rId3"/>
                <a:stretch>
                  <a:fillRect l="-2242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6813E9-D4DF-FF6C-FB43-675691EE0C9B}"/>
                  </a:ext>
                </a:extLst>
              </p:cNvPr>
              <p:cNvSpPr/>
              <p:nvPr/>
            </p:nvSpPr>
            <p:spPr>
              <a:xfrm>
                <a:off x="892835" y="1266004"/>
                <a:ext cx="5431810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and the number of edges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𝐞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6813E9-D4DF-FF6C-FB43-675691EE0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35" y="1266004"/>
                <a:ext cx="5431810" cy="711200"/>
              </a:xfrm>
              <a:prstGeom prst="rect">
                <a:avLst/>
              </a:prstGeom>
              <a:blipFill>
                <a:blip r:embed="rId4"/>
                <a:stretch>
                  <a:fillRect l="-2242" b="-8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2DFA1C9-F30B-763C-D1E6-8A6489B94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022" y="856828"/>
            <a:ext cx="3869599" cy="3671312"/>
          </a:xfrm>
          <a:prstGeom prst="rect">
            <a:avLst/>
          </a:prstGeom>
          <a:ln w="28575">
            <a:solidFill>
              <a:srgbClr val="0E47A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063E2E-1EB1-5B83-5C0C-1C9665391A1B}"/>
                  </a:ext>
                </a:extLst>
              </p:cNvPr>
              <p:cNvSpPr txBox="1"/>
              <p:nvPr/>
            </p:nvSpPr>
            <p:spPr>
              <a:xfrm>
                <a:off x="892836" y="2035091"/>
                <a:ext cx="1924968" cy="1266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= 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063E2E-1EB1-5B83-5C0C-1C9665391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36" y="2035091"/>
                <a:ext cx="1924968" cy="12663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C3AE78-C54D-5A1B-8AA5-5DF501DF89E4}"/>
                  </a:ext>
                </a:extLst>
              </p:cNvPr>
              <p:cNvSpPr txBox="1"/>
              <p:nvPr/>
            </p:nvSpPr>
            <p:spPr>
              <a:xfrm>
                <a:off x="2364488" y="3648748"/>
                <a:ext cx="47659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+…+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C3AE78-C54D-5A1B-8AA5-5DF501DF8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488" y="3648748"/>
                <a:ext cx="47659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0C80B-4431-5C3D-69BF-9EC3658CAA35}"/>
                  </a:ext>
                </a:extLst>
              </p:cNvPr>
              <p:cNvSpPr txBox="1"/>
              <p:nvPr/>
            </p:nvSpPr>
            <p:spPr>
              <a:xfrm>
                <a:off x="2678386" y="2000914"/>
                <a:ext cx="1573865" cy="1300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= 1</m:t>
                          </m:r>
                        </m:sub>
                        <m:sup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0C80B-4431-5C3D-69BF-9EC3658CA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386" y="2000914"/>
                <a:ext cx="1573865" cy="13005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98F4B6-CA5E-1B6A-4E1A-888EE8A1D123}"/>
                  </a:ext>
                </a:extLst>
              </p:cNvPr>
              <p:cNvSpPr txBox="1"/>
              <p:nvPr/>
            </p:nvSpPr>
            <p:spPr>
              <a:xfrm>
                <a:off x="2364488" y="4415690"/>
                <a:ext cx="58305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1+6+2+1+0+0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98F4B6-CA5E-1B6A-4E1A-888EE8A1D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488" y="4415690"/>
                <a:ext cx="583053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24688-CF78-C1C6-90B0-391C9F76567C}"/>
                  </a:ext>
                </a:extLst>
              </p:cNvPr>
              <p:cNvSpPr txBox="1"/>
              <p:nvPr/>
            </p:nvSpPr>
            <p:spPr>
              <a:xfrm>
                <a:off x="2378090" y="5112286"/>
                <a:ext cx="10675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24688-CF78-C1C6-90B0-391C9F765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090" y="5112286"/>
                <a:ext cx="106751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9EC09F-3619-4758-1C6D-9309160B5DA6}"/>
                  </a:ext>
                </a:extLst>
              </p:cNvPr>
              <p:cNvSpPr txBox="1"/>
              <p:nvPr/>
            </p:nvSpPr>
            <p:spPr>
              <a:xfrm>
                <a:off x="3229535" y="5112286"/>
                <a:ext cx="14496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9EC09F-3619-4758-1C6D-9309160B5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535" y="5112286"/>
                <a:ext cx="14496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32888C-28AA-5DC9-B21F-A3EA25215B28}"/>
                  </a:ext>
                </a:extLst>
              </p:cNvPr>
              <p:cNvSpPr txBox="1"/>
              <p:nvPr/>
            </p:nvSpPr>
            <p:spPr>
              <a:xfrm>
                <a:off x="4554908" y="5112286"/>
                <a:ext cx="10675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0" lang="en-IN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𝐞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32888C-28AA-5DC9-B21F-A3EA25215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908" y="5112286"/>
                <a:ext cx="106751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3F6228A5-FE31-AE5F-3C08-4B3EC050630E}"/>
              </a:ext>
            </a:extLst>
          </p:cNvPr>
          <p:cNvSpPr/>
          <p:nvPr/>
        </p:nvSpPr>
        <p:spPr>
          <a:xfrm>
            <a:off x="214930" y="2476497"/>
            <a:ext cx="634666" cy="402526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3D01DE0-9575-1646-F613-ECFF55360C29}"/>
              </a:ext>
            </a:extLst>
          </p:cNvPr>
          <p:cNvSpPr/>
          <p:nvPr/>
        </p:nvSpPr>
        <p:spPr>
          <a:xfrm>
            <a:off x="214930" y="5847730"/>
            <a:ext cx="634666" cy="402526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E1DBC4-CA93-405A-8F5C-EE0B4A10958C}"/>
              </a:ext>
            </a:extLst>
          </p:cNvPr>
          <p:cNvSpPr/>
          <p:nvPr/>
        </p:nvSpPr>
        <p:spPr>
          <a:xfrm>
            <a:off x="892835" y="5693393"/>
            <a:ext cx="6012931" cy="711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Hence, handshaking theorem is verified.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3981027-FF0C-7AA7-B7E4-292A86F273AC}"/>
              </a:ext>
            </a:extLst>
          </p:cNvPr>
          <p:cNvSpPr/>
          <p:nvPr/>
        </p:nvSpPr>
        <p:spPr>
          <a:xfrm>
            <a:off x="214930" y="843180"/>
            <a:ext cx="634666" cy="402526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46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 animBg="1"/>
      <p:bldP spid="24" grpId="0" animBg="1"/>
      <p:bldP spid="2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26B0E-9ECE-699B-DF4C-3F8AFBBB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Second Theorem of Graph Theory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E844847-9612-6513-6BB2-A8BA0ED398EF}"/>
              </a:ext>
            </a:extLst>
          </p:cNvPr>
          <p:cNvSpPr txBox="1">
            <a:spLocks/>
          </p:cNvSpPr>
          <p:nvPr/>
        </p:nvSpPr>
        <p:spPr>
          <a:xfrm>
            <a:off x="104188" y="579857"/>
            <a:ext cx="2061496" cy="88369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Statement</a:t>
            </a:r>
            <a:endParaRPr lang="en-IN" sz="28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3C34FC0-9611-251C-E2B8-31D9E7D83A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8136" y="1393211"/>
                <a:ext cx="10747718" cy="63295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In any undirected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 number of </a:t>
                </a:r>
                <a:r>
                  <a:rPr lang="en-IN" sz="2800" dirty="0">
                    <a:solidFill>
                      <a:srgbClr val="FF0000"/>
                    </a:solidFill>
                  </a:rPr>
                  <a:t>odd</a:t>
                </a:r>
                <a:r>
                  <a:rPr lang="en-IN" sz="2800" dirty="0">
                    <a:solidFill>
                      <a:srgbClr val="002060"/>
                    </a:solidFill>
                  </a:rPr>
                  <a:t> vertices is </a:t>
                </a:r>
                <a:r>
                  <a:rPr lang="en-IN" sz="2800" dirty="0">
                    <a:solidFill>
                      <a:srgbClr val="FF0000"/>
                    </a:solidFill>
                  </a:rPr>
                  <a:t>even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3C34FC0-9611-251C-E2B8-31D9E7D83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136" y="1393211"/>
                <a:ext cx="10747718" cy="632958"/>
              </a:xfrm>
              <a:prstGeom prst="rect">
                <a:avLst/>
              </a:prstGeom>
              <a:blipFill>
                <a:blip r:embed="rId2"/>
                <a:stretch>
                  <a:fillRect b="-2524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29481D0-BADF-4ED9-1F87-B38AD72518D9}"/>
              </a:ext>
            </a:extLst>
          </p:cNvPr>
          <p:cNvSpPr txBox="1">
            <a:spLocks/>
          </p:cNvSpPr>
          <p:nvPr/>
        </p:nvSpPr>
        <p:spPr>
          <a:xfrm>
            <a:off x="104188" y="1956163"/>
            <a:ext cx="1832180" cy="88369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55DB1-D2BB-9DD1-8E5F-4DAAEDE90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30" y="2994689"/>
            <a:ext cx="3313787" cy="3143981"/>
          </a:xfrm>
          <a:prstGeom prst="rect">
            <a:avLst/>
          </a:prstGeom>
          <a:ln w="28575">
            <a:solidFill>
              <a:srgbClr val="0E47A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0694B5-FFCA-9261-C369-0A075DEA8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094" y="3094367"/>
            <a:ext cx="4109060" cy="2944623"/>
          </a:xfrm>
          <a:prstGeom prst="rect">
            <a:avLst/>
          </a:prstGeom>
          <a:ln>
            <a:solidFill>
              <a:srgbClr val="0E47A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AAB924-A807-3307-521B-644ADBB6B860}"/>
              </a:ext>
            </a:extLst>
          </p:cNvPr>
          <p:cNvSpPr txBox="1"/>
          <p:nvPr/>
        </p:nvSpPr>
        <p:spPr>
          <a:xfrm>
            <a:off x="4407230" y="3747631"/>
            <a:ext cx="1716906" cy="4586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anchor="t">
            <a:spAutoFit/>
          </a:bodyPr>
          <a:lstStyle/>
          <a:p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50AD15-8C09-B771-7BF4-37BCED927AC6}"/>
              </a:ext>
            </a:extLst>
          </p:cNvPr>
          <p:cNvSpPr txBox="1"/>
          <p:nvPr/>
        </p:nvSpPr>
        <p:spPr>
          <a:xfrm>
            <a:off x="4411919" y="4337373"/>
            <a:ext cx="1716906" cy="4586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anchor="t">
            <a:spAutoFit/>
          </a:bodyPr>
          <a:lstStyle/>
          <a:p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E5BB7-1C77-A519-26B1-477B564F1963}"/>
              </a:ext>
            </a:extLst>
          </p:cNvPr>
          <p:cNvSpPr txBox="1"/>
          <p:nvPr/>
        </p:nvSpPr>
        <p:spPr>
          <a:xfrm>
            <a:off x="6835221" y="3127551"/>
            <a:ext cx="1560824" cy="4586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anchor="t">
            <a:spAutoFit/>
          </a:bodyPr>
          <a:lstStyle/>
          <a:p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6DA10E-DA3F-9916-8EF7-23A9747C85F2}"/>
              </a:ext>
            </a:extLst>
          </p:cNvPr>
          <p:cNvSpPr txBox="1"/>
          <p:nvPr/>
        </p:nvSpPr>
        <p:spPr>
          <a:xfrm>
            <a:off x="6835221" y="4978044"/>
            <a:ext cx="1560824" cy="4586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anchor="t">
            <a:spAutoFit/>
          </a:bodyPr>
          <a:lstStyle/>
          <a:p>
            <a:endParaRPr lang="en-IN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2F4DB1B0-0B8D-9723-1AD6-5B65E86474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30935" y="3959738"/>
                <a:ext cx="4061065" cy="15050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3" lvl="1" indent="-442913" algn="l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has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(</a:t>
                </a:r>
                <a:r>
                  <a:rPr lang="en-IN" sz="2800" dirty="0">
                    <a:solidFill>
                      <a:srgbClr val="FF0000"/>
                    </a:solidFill>
                  </a:rPr>
                  <a:t>even</a:t>
                </a:r>
                <a:r>
                  <a:rPr lang="en-IN" sz="2800" dirty="0">
                    <a:solidFill>
                      <a:srgbClr val="002060"/>
                    </a:solidFill>
                  </a:rPr>
                  <a:t>) odd vertices. </a:t>
                </a:r>
              </a:p>
            </p:txBody>
          </p:sp>
        </mc:Choice>
        <mc:Fallback xmlns="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2F4DB1B0-0B8D-9723-1AD6-5B65E8647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935" y="3959738"/>
                <a:ext cx="4061065" cy="1505051"/>
              </a:xfrm>
              <a:prstGeom prst="rect">
                <a:avLst/>
              </a:prstGeom>
              <a:blipFill>
                <a:blip r:embed="rId5"/>
                <a:stretch>
                  <a:fillRect r="-255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282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Degree of a Vertex for 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01AFBB00-85C9-180D-C9D4-C48032F236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483" y="3528429"/>
                <a:ext cx="11875434" cy="122850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be a directed graph, then for any vertex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 number of edges which </a:t>
                </a:r>
                <a:r>
                  <a:rPr lang="en-US" sz="2800" dirty="0">
                    <a:solidFill>
                      <a:srgbClr val="002060"/>
                    </a:solidFill>
                  </a:rPr>
                  <a:t>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as their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initial vertex</a:t>
                </a:r>
                <a:r>
                  <a:rPr lang="en-US" sz="2800" dirty="0">
                    <a:solidFill>
                      <a:srgbClr val="002060"/>
                    </a:solidFill>
                  </a:rPr>
                  <a:t> is called the out – degree of the vertex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01AFBB00-85C9-180D-C9D4-C48032F23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83" y="3528429"/>
                <a:ext cx="11875434" cy="1228502"/>
              </a:xfrm>
              <a:prstGeom prst="rect">
                <a:avLst/>
              </a:prstGeom>
              <a:blipFill>
                <a:blip r:embed="rId2"/>
                <a:stretch>
                  <a:fillRect l="-975" r="-1027" b="-1094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31AB7D61-AA03-D8FB-F2B2-03056FCC8936}"/>
              </a:ext>
            </a:extLst>
          </p:cNvPr>
          <p:cNvSpPr txBox="1">
            <a:spLocks/>
          </p:cNvSpPr>
          <p:nvPr/>
        </p:nvSpPr>
        <p:spPr>
          <a:xfrm>
            <a:off x="216483" y="2201596"/>
            <a:ext cx="11975517" cy="10649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2060"/>
                </a:solidFill>
              </a:rPr>
              <a:t> In a directed graph</a:t>
            </a:r>
            <a:r>
              <a:rPr lang="en-IN" sz="2800" dirty="0">
                <a:solidFill>
                  <a:srgbClr val="002060"/>
                </a:solidFill>
              </a:rPr>
              <a:t>, the number of edges directed </a:t>
            </a:r>
            <a:r>
              <a:rPr lang="en-IN" sz="2800" dirty="0">
                <a:solidFill>
                  <a:srgbClr val="FF0000"/>
                </a:solidFill>
              </a:rPr>
              <a:t>outwards</a:t>
            </a:r>
            <a:r>
              <a:rPr lang="en-IN" sz="2800" dirty="0">
                <a:solidFill>
                  <a:srgbClr val="002060"/>
                </a:solidFill>
              </a:rPr>
              <a:t> vertex is called</a:t>
            </a:r>
          </a:p>
          <a:p>
            <a:pPr marL="365125" indent="0">
              <a:buNone/>
            </a:pPr>
            <a:r>
              <a:rPr lang="en-US" sz="2800" dirty="0">
                <a:solidFill>
                  <a:srgbClr val="002060"/>
                </a:solidFill>
              </a:rPr>
              <a:t>out – degree of the vertex.</a:t>
            </a:r>
            <a:endParaRPr lang="en-IN" sz="2800" dirty="0">
              <a:solidFill>
                <a:srgbClr val="00206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642A23-00BF-1566-8B08-CA220D61FC52}"/>
              </a:ext>
            </a:extLst>
          </p:cNvPr>
          <p:cNvGrpSpPr/>
          <p:nvPr/>
        </p:nvGrpSpPr>
        <p:grpSpPr>
          <a:xfrm>
            <a:off x="216483" y="922256"/>
            <a:ext cx="4352734" cy="943927"/>
            <a:chOff x="216483" y="922256"/>
            <a:chExt cx="4352734" cy="943927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E8B85C1C-8218-78BC-D047-48A951429525}"/>
                </a:ext>
              </a:extLst>
            </p:cNvPr>
            <p:cNvSpPr/>
            <p:nvPr/>
          </p:nvSpPr>
          <p:spPr>
            <a:xfrm rot="10800000">
              <a:off x="283923" y="922256"/>
              <a:ext cx="4285293" cy="943923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Arrow: Pentagon 4">
              <a:extLst>
                <a:ext uri="{FF2B5EF4-FFF2-40B4-BE49-F238E27FC236}">
                  <a16:creationId xmlns:a16="http://schemas.microsoft.com/office/drawing/2014/main" id="{A7529E45-0298-3A07-DD4D-4CC0B5653F0F}"/>
                </a:ext>
              </a:extLst>
            </p:cNvPr>
            <p:cNvSpPr txBox="1"/>
            <p:nvPr/>
          </p:nvSpPr>
          <p:spPr>
            <a:xfrm>
              <a:off x="731011" y="922258"/>
              <a:ext cx="3838206" cy="9439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0357" tIns="186690" rIns="348488" bIns="186690" numCol="1" spcCol="1270" anchor="ctr" anchorCtr="0">
              <a:noAutofit/>
            </a:bodyPr>
            <a:lstStyle/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200" b="1" u="sng" kern="1200" dirty="0">
                  <a:solidFill>
                    <a:srgbClr val="002060"/>
                  </a:solidFill>
                </a:rPr>
                <a:t>Out – degree of a Vertex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E4A667-A1AE-4B25-73FC-D3E55E5F2A0B}"/>
                </a:ext>
              </a:extLst>
            </p:cNvPr>
            <p:cNvSpPr/>
            <p:nvPr/>
          </p:nvSpPr>
          <p:spPr>
            <a:xfrm>
              <a:off x="216483" y="939266"/>
              <a:ext cx="900000" cy="90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8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BD5BF330-3E47-9216-3644-C342D81B7A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483" y="5018824"/>
                <a:ext cx="8153794" cy="80971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tabLst>
                    <a:tab pos="266700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The out – degree of the vertex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denoted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BD5BF330-3E47-9216-3644-C342D81B7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83" y="5018824"/>
                <a:ext cx="8153794" cy="809719"/>
              </a:xfrm>
              <a:prstGeom prst="rect">
                <a:avLst/>
              </a:prstGeom>
              <a:blipFill>
                <a:blip r:embed="rId3"/>
                <a:stretch>
                  <a:fillRect l="-1421" r="-75" b="-75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2E5A52-5BB6-DFFD-0CBE-C991B6FF5CD5}"/>
              </a:ext>
            </a:extLst>
          </p:cNvPr>
          <p:cNvCxnSpPr>
            <a:cxnSpLocks/>
          </p:cNvCxnSpPr>
          <p:nvPr/>
        </p:nvCxnSpPr>
        <p:spPr>
          <a:xfrm>
            <a:off x="6372210" y="1455288"/>
            <a:ext cx="2094545" cy="0"/>
          </a:xfrm>
          <a:prstGeom prst="line">
            <a:avLst/>
          </a:prstGeom>
          <a:solidFill>
            <a:schemeClr val="bg1"/>
          </a:solidFill>
          <a:ln w="57150"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C602C79-BC16-C285-BAD8-5E8301B5EBA8}"/>
              </a:ext>
            </a:extLst>
          </p:cNvPr>
          <p:cNvSpPr/>
          <p:nvPr/>
        </p:nvSpPr>
        <p:spPr>
          <a:xfrm>
            <a:off x="6243080" y="1330398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9133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  <p:bldP spid="14" grpId="0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Degree of a Vertex for 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01AFBB00-85C9-180D-C9D4-C48032F236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483" y="3503959"/>
                <a:ext cx="11875434" cy="122850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be a directed graph, then for any vertex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 number of edges which </a:t>
                </a:r>
                <a:r>
                  <a:rPr lang="en-US" sz="2800" dirty="0">
                    <a:solidFill>
                      <a:srgbClr val="002060"/>
                    </a:solidFill>
                  </a:rPr>
                  <a:t>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as their </a:t>
                </a:r>
                <a:r>
                  <a:rPr lang="en-US" sz="2800" dirty="0">
                    <a:solidFill>
                      <a:srgbClr val="FF0000"/>
                    </a:solidFill>
                  </a:rPr>
                  <a:t>terminal vertex</a:t>
                </a:r>
                <a:r>
                  <a:rPr lang="en-US" sz="2800" dirty="0">
                    <a:solidFill>
                      <a:srgbClr val="002060"/>
                    </a:solidFill>
                  </a:rPr>
                  <a:t> is called the in – degree of the vertex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01AFBB00-85C9-180D-C9D4-C48032F23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83" y="3503959"/>
                <a:ext cx="11875434" cy="1228502"/>
              </a:xfrm>
              <a:prstGeom prst="rect">
                <a:avLst/>
              </a:prstGeom>
              <a:blipFill>
                <a:blip r:embed="rId2"/>
                <a:stretch>
                  <a:fillRect l="-975" r="-1027" b="-1094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31AB7D61-AA03-D8FB-F2B2-03056FCC8936}"/>
              </a:ext>
            </a:extLst>
          </p:cNvPr>
          <p:cNvSpPr txBox="1">
            <a:spLocks/>
          </p:cNvSpPr>
          <p:nvPr/>
        </p:nvSpPr>
        <p:spPr>
          <a:xfrm>
            <a:off x="216483" y="2204473"/>
            <a:ext cx="11975517" cy="10649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2060"/>
                </a:solidFill>
              </a:rPr>
              <a:t> In a directed graph</a:t>
            </a:r>
            <a:r>
              <a:rPr lang="en-IN" sz="2800" dirty="0">
                <a:solidFill>
                  <a:srgbClr val="002060"/>
                </a:solidFill>
              </a:rPr>
              <a:t>, the number of edges directed </a:t>
            </a:r>
            <a:r>
              <a:rPr lang="en-IN" sz="2800" dirty="0">
                <a:solidFill>
                  <a:srgbClr val="FF0000"/>
                </a:solidFill>
              </a:rPr>
              <a:t>towards</a:t>
            </a:r>
            <a:r>
              <a:rPr lang="en-IN" sz="2800" dirty="0">
                <a:solidFill>
                  <a:srgbClr val="002060"/>
                </a:solidFill>
              </a:rPr>
              <a:t> vertex is called</a:t>
            </a:r>
          </a:p>
          <a:p>
            <a:pPr marL="365125" indent="0">
              <a:buNone/>
            </a:pPr>
            <a:r>
              <a:rPr lang="en-US" sz="2800" dirty="0">
                <a:solidFill>
                  <a:srgbClr val="002060"/>
                </a:solidFill>
              </a:rPr>
              <a:t>in – degree of the vertex.</a:t>
            </a:r>
            <a:endParaRPr lang="en-IN" sz="2800" dirty="0">
              <a:solidFill>
                <a:srgbClr val="00206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642A23-00BF-1566-8B08-CA220D61FC52}"/>
              </a:ext>
            </a:extLst>
          </p:cNvPr>
          <p:cNvGrpSpPr/>
          <p:nvPr/>
        </p:nvGrpSpPr>
        <p:grpSpPr>
          <a:xfrm>
            <a:off x="216483" y="922256"/>
            <a:ext cx="4352734" cy="943927"/>
            <a:chOff x="216483" y="922256"/>
            <a:chExt cx="4352734" cy="943927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E8B85C1C-8218-78BC-D047-48A951429525}"/>
                </a:ext>
              </a:extLst>
            </p:cNvPr>
            <p:cNvSpPr/>
            <p:nvPr/>
          </p:nvSpPr>
          <p:spPr>
            <a:xfrm rot="10800000">
              <a:off x="283923" y="922256"/>
              <a:ext cx="4285293" cy="943923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Arrow: Pentagon 4">
              <a:extLst>
                <a:ext uri="{FF2B5EF4-FFF2-40B4-BE49-F238E27FC236}">
                  <a16:creationId xmlns:a16="http://schemas.microsoft.com/office/drawing/2014/main" id="{A7529E45-0298-3A07-DD4D-4CC0B5653F0F}"/>
                </a:ext>
              </a:extLst>
            </p:cNvPr>
            <p:cNvSpPr txBox="1"/>
            <p:nvPr/>
          </p:nvSpPr>
          <p:spPr>
            <a:xfrm>
              <a:off x="731011" y="922258"/>
              <a:ext cx="3838206" cy="9439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0357" tIns="186690" rIns="348488" bIns="186690" numCol="1" spcCol="1270" anchor="ctr" anchorCtr="0">
              <a:noAutofit/>
            </a:bodyPr>
            <a:lstStyle/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200" b="1" u="sng" kern="1200" dirty="0">
                  <a:solidFill>
                    <a:srgbClr val="002060"/>
                  </a:solidFill>
                </a:rPr>
                <a:t>In – degree of a Vertex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E4A667-A1AE-4B25-73FC-D3E55E5F2A0B}"/>
                </a:ext>
              </a:extLst>
            </p:cNvPr>
            <p:cNvSpPr/>
            <p:nvPr/>
          </p:nvSpPr>
          <p:spPr>
            <a:xfrm>
              <a:off x="216483" y="939266"/>
              <a:ext cx="900000" cy="90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BD5BF330-3E47-9216-3644-C342D81B7A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483" y="4967007"/>
                <a:ext cx="8153794" cy="80971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tabLst>
                    <a:tab pos="266700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The in – degree of the vertex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denoted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BD5BF330-3E47-9216-3644-C342D81B7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83" y="4967007"/>
                <a:ext cx="8153794" cy="809719"/>
              </a:xfrm>
              <a:prstGeom prst="rect">
                <a:avLst/>
              </a:prstGeom>
              <a:blipFill>
                <a:blip r:embed="rId3"/>
                <a:stretch>
                  <a:fillRect l="-142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A45925-DEC6-3122-29C2-833346FBFE8A}"/>
              </a:ext>
            </a:extLst>
          </p:cNvPr>
          <p:cNvCxnSpPr>
            <a:cxnSpLocks/>
          </p:cNvCxnSpPr>
          <p:nvPr/>
        </p:nvCxnSpPr>
        <p:spPr>
          <a:xfrm>
            <a:off x="6502837" y="1469356"/>
            <a:ext cx="2094545" cy="0"/>
          </a:xfrm>
          <a:prstGeom prst="line">
            <a:avLst/>
          </a:prstGeom>
          <a:solidFill>
            <a:schemeClr val="bg1"/>
          </a:solidFill>
          <a:ln w="57150">
            <a:solidFill>
              <a:srgbClr val="C00000"/>
            </a:solidFill>
            <a:headEnd type="stealth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DD42277-559A-2D99-04E4-BFAC56FDA3C6}"/>
              </a:ext>
            </a:extLst>
          </p:cNvPr>
          <p:cNvSpPr/>
          <p:nvPr/>
        </p:nvSpPr>
        <p:spPr>
          <a:xfrm>
            <a:off x="6243080" y="1330398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4966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  <p:bldP spid="14" grpId="0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Degree of a Vertex for 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01AFBB00-85C9-180D-C9D4-C48032F236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483" y="3744655"/>
                <a:ext cx="8477141" cy="60401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solidFill>
                      <a:srgbClr val="002060"/>
                    </a:solidFill>
                  </a:rPr>
                  <a:t> The total degree of the vertex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denoted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01AFBB00-85C9-180D-C9D4-C48032F23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83" y="3744655"/>
                <a:ext cx="8477141" cy="604017"/>
              </a:xfrm>
              <a:prstGeom prst="rect">
                <a:avLst/>
              </a:prstGeom>
              <a:blipFill>
                <a:blip r:embed="rId2"/>
                <a:stretch>
                  <a:fillRect l="-1367" t="-7071" b="-1818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4">
                <a:extLst>
                  <a:ext uri="{FF2B5EF4-FFF2-40B4-BE49-F238E27FC236}">
                    <a16:creationId xmlns:a16="http://schemas.microsoft.com/office/drawing/2014/main" id="{31AB7D61-AA03-D8FB-F2B2-03056FCC89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483" y="2266770"/>
                <a:ext cx="11975517" cy="106494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be a directed graph, then 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sum</a:t>
                </a:r>
                <a:r>
                  <a:rPr lang="en-US" sz="2800" dirty="0">
                    <a:solidFill>
                      <a:srgbClr val="002060"/>
                    </a:solidFill>
                  </a:rPr>
                  <a:t> of indegree and outdegree of vertex is called the total degree of the vertex.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Content Placeholder 4">
                <a:extLst>
                  <a:ext uri="{FF2B5EF4-FFF2-40B4-BE49-F238E27FC236}">
                    <a16:creationId xmlns:a16="http://schemas.microsoft.com/office/drawing/2014/main" id="{31AB7D61-AA03-D8FB-F2B2-03056FCC8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83" y="2266770"/>
                <a:ext cx="11975517" cy="1064940"/>
              </a:xfrm>
              <a:prstGeom prst="rect">
                <a:avLst/>
              </a:prstGeom>
              <a:blipFill>
                <a:blip r:embed="rId3"/>
                <a:stretch>
                  <a:fillRect l="-967" t="-2857" r="-1018" b="-20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8642A23-00BF-1566-8B08-CA220D61FC52}"/>
              </a:ext>
            </a:extLst>
          </p:cNvPr>
          <p:cNvGrpSpPr/>
          <p:nvPr/>
        </p:nvGrpSpPr>
        <p:grpSpPr>
          <a:xfrm>
            <a:off x="216483" y="922256"/>
            <a:ext cx="4352734" cy="943927"/>
            <a:chOff x="216483" y="922256"/>
            <a:chExt cx="4352734" cy="943927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E8B85C1C-8218-78BC-D047-48A951429525}"/>
                </a:ext>
              </a:extLst>
            </p:cNvPr>
            <p:cNvSpPr/>
            <p:nvPr/>
          </p:nvSpPr>
          <p:spPr>
            <a:xfrm rot="10800000">
              <a:off x="283923" y="922256"/>
              <a:ext cx="4285293" cy="943923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Arrow: Pentagon 4">
              <a:extLst>
                <a:ext uri="{FF2B5EF4-FFF2-40B4-BE49-F238E27FC236}">
                  <a16:creationId xmlns:a16="http://schemas.microsoft.com/office/drawing/2014/main" id="{A7529E45-0298-3A07-DD4D-4CC0B5653F0F}"/>
                </a:ext>
              </a:extLst>
            </p:cNvPr>
            <p:cNvSpPr txBox="1"/>
            <p:nvPr/>
          </p:nvSpPr>
          <p:spPr>
            <a:xfrm>
              <a:off x="731011" y="922258"/>
              <a:ext cx="3838206" cy="9439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0357" tIns="186690" rIns="348488" bIns="186690" numCol="1" spcCol="1270" anchor="ctr" anchorCtr="0">
              <a:noAutofit/>
            </a:bodyPr>
            <a:lstStyle/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200" b="1" u="sng" kern="1200" dirty="0">
                  <a:solidFill>
                    <a:srgbClr val="002060"/>
                  </a:solidFill>
                </a:rPr>
                <a:t>Total degree of a Vertex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E4A667-A1AE-4B25-73FC-D3E55E5F2A0B}"/>
                </a:ext>
              </a:extLst>
            </p:cNvPr>
            <p:cNvSpPr/>
            <p:nvPr/>
          </p:nvSpPr>
          <p:spPr>
            <a:xfrm>
              <a:off x="216483" y="939266"/>
              <a:ext cx="900000" cy="90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400" b="1" dirty="0">
                  <a:solidFill>
                    <a:srgbClr val="002060"/>
                  </a:solidFill>
                </a:rPr>
                <a:t>10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BD5BF330-3E47-9216-3644-C342D81B7A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483" y="4761617"/>
                <a:ext cx="435273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tabLst>
                    <a:tab pos="266700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lang="en-US" sz="28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BD5BF330-3E47-9216-3644-C342D81B7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83" y="4761617"/>
                <a:ext cx="4352734" cy="711200"/>
              </a:xfrm>
              <a:prstGeom prst="rect">
                <a:avLst/>
              </a:prstGeom>
              <a:blipFill>
                <a:blip r:embed="rId4"/>
                <a:stretch>
                  <a:fillRect l="-2661" b="-256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76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uFill>
                  <a:solidFill>
                    <a:schemeClr val="bg1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 – 1</a:t>
            </a:r>
            <a:br>
              <a:rPr lang="en-US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dirty="0"/>
              <a:t>Basic Terminologies</a:t>
            </a:r>
          </a:p>
        </p:txBody>
      </p:sp>
    </p:spTree>
    <p:extLst>
      <p:ext uri="{BB962C8B-B14F-4D97-AF65-F5344CB8AC3E}">
        <p14:creationId xmlns:p14="http://schemas.microsoft.com/office/powerpoint/2010/main" val="19076723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Remarks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394845-903F-D52E-94F3-F1968F7D62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846" y="711201"/>
                <a:ext cx="8820438" cy="67092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tabLst>
                    <a:tab pos="266700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The in – degree and out – degree of an isolated vertex </a:t>
                </a:r>
                <a:r>
                  <a:rPr lang="en-IN" sz="2800" dirty="0">
                    <a:solidFill>
                      <a:srgbClr val="00206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sz="28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394845-903F-D52E-94F3-F1968F7D6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46" y="711201"/>
                <a:ext cx="8820438" cy="670924"/>
              </a:xfrm>
              <a:prstGeom prst="rect">
                <a:avLst/>
              </a:prstGeom>
              <a:blipFill>
                <a:blip r:embed="rId2"/>
                <a:stretch>
                  <a:fillRect l="-1244" t="-1818" b="-1090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33534272-2F8B-3377-8BB5-B81F181B02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846" y="2449359"/>
                <a:ext cx="11975517" cy="106494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  <a:tabLst>
                    <a:tab pos="450850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</a:rPr>
                  <a:t>A self – loop at a vertex contributes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both the </a:t>
                </a:r>
                <a:r>
                  <a:rPr lang="en-US" sz="2800" dirty="0">
                    <a:solidFill>
                      <a:srgbClr val="002060"/>
                    </a:solidFill>
                  </a:rPr>
                  <a:t>in – degree</a:t>
                </a:r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:r>
                  <a:rPr lang="en-US" sz="2800" dirty="0">
                    <a:solidFill>
                      <a:srgbClr val="002060"/>
                    </a:solidFill>
                  </a:rPr>
                  <a:t>out – degree</a:t>
                </a:r>
                <a:r>
                  <a:rPr lang="en-IN" sz="2800" dirty="0">
                    <a:solidFill>
                      <a:srgbClr val="002060"/>
                    </a:solidFill>
                  </a:rPr>
                  <a:t>   of that vertex.</a:t>
                </a: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33534272-2F8B-3377-8BB5-B81F181B0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46" y="2449359"/>
                <a:ext cx="11975517" cy="1064940"/>
              </a:xfrm>
              <a:prstGeom prst="rect">
                <a:avLst/>
              </a:prstGeom>
              <a:blipFill>
                <a:blip r:embed="rId3"/>
                <a:stretch>
                  <a:fillRect l="-916" t="-2874" r="-1018" b="-2069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6A5494E8-0582-0614-0963-66C34EFE3C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7296" y="1442973"/>
                <a:ext cx="8820438" cy="67092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tabLst>
                    <a:tab pos="266700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</a:rPr>
                  <a:t>Thus, the total degree of an isolated vertex is always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6A5494E8-0582-0614-0963-66C34EFE3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296" y="1442973"/>
                <a:ext cx="8820438" cy="670924"/>
              </a:xfrm>
              <a:prstGeom prst="rect">
                <a:avLst/>
              </a:prstGeom>
              <a:blipFill>
                <a:blip r:embed="rId4"/>
                <a:stretch>
                  <a:fillRect t="-1818" r="-69" b="-1090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61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3FB55E37-4D7B-A16B-5532-ECC4D5F3075F}"/>
              </a:ext>
            </a:extLst>
          </p:cNvPr>
          <p:cNvGrpSpPr/>
          <p:nvPr/>
        </p:nvGrpSpPr>
        <p:grpSpPr>
          <a:xfrm>
            <a:off x="8490200" y="2098792"/>
            <a:ext cx="2304000" cy="701917"/>
            <a:chOff x="8490200" y="2098792"/>
            <a:chExt cx="2304000" cy="701917"/>
          </a:xfrm>
        </p:grpSpPr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831D8E61-386D-81ED-8829-35F4152308A5}"/>
                </a:ext>
              </a:extLst>
            </p:cNvPr>
            <p:cNvSpPr/>
            <p:nvPr/>
          </p:nvSpPr>
          <p:spPr>
            <a:xfrm flipV="1">
              <a:off x="8490200" y="2098792"/>
              <a:ext cx="2304000" cy="613952"/>
            </a:xfrm>
            <a:prstGeom prst="arc">
              <a:avLst>
                <a:gd name="adj1" fmla="val 10774224"/>
                <a:gd name="adj2" fmla="val 0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L-Shape 20">
              <a:extLst>
                <a:ext uri="{FF2B5EF4-FFF2-40B4-BE49-F238E27FC236}">
                  <a16:creationId xmlns:a16="http://schemas.microsoft.com/office/drawing/2014/main" id="{41AB23F2-41EB-CD82-BD18-BCF892605C9E}"/>
                </a:ext>
              </a:extLst>
            </p:cNvPr>
            <p:cNvSpPr/>
            <p:nvPr/>
          </p:nvSpPr>
          <p:spPr>
            <a:xfrm rot="2648717">
              <a:off x="9609202" y="2620709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967B2C-6FBA-F0DA-294E-E1298CA918BE}"/>
              </a:ext>
            </a:extLst>
          </p:cNvPr>
          <p:cNvGrpSpPr/>
          <p:nvPr/>
        </p:nvGrpSpPr>
        <p:grpSpPr>
          <a:xfrm>
            <a:off x="8484483" y="2296207"/>
            <a:ext cx="2304000" cy="180000"/>
            <a:chOff x="8484483" y="2296207"/>
            <a:chExt cx="2304000" cy="180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59C9B9E-6E70-502C-15C6-4C900AD66DB2}"/>
                </a:ext>
              </a:extLst>
            </p:cNvPr>
            <p:cNvCxnSpPr>
              <a:cxnSpLocks/>
            </p:cNvCxnSpPr>
            <p:nvPr/>
          </p:nvCxnSpPr>
          <p:spPr>
            <a:xfrm>
              <a:off x="8484483" y="2386207"/>
              <a:ext cx="23040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L-Shape 16">
              <a:extLst>
                <a:ext uri="{FF2B5EF4-FFF2-40B4-BE49-F238E27FC236}">
                  <a16:creationId xmlns:a16="http://schemas.microsoft.com/office/drawing/2014/main" id="{7F65F92A-65E5-2613-23C6-1397F5F9A2DA}"/>
                </a:ext>
              </a:extLst>
            </p:cNvPr>
            <p:cNvSpPr/>
            <p:nvPr/>
          </p:nvSpPr>
          <p:spPr>
            <a:xfrm rot="13391702">
              <a:off x="9543206" y="2296207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F16A223-7C95-7357-1F75-34D101EEF0C8}"/>
              </a:ext>
            </a:extLst>
          </p:cNvPr>
          <p:cNvGrpSpPr/>
          <p:nvPr/>
        </p:nvGrpSpPr>
        <p:grpSpPr>
          <a:xfrm>
            <a:off x="8483660" y="1928715"/>
            <a:ext cx="2304000" cy="724926"/>
            <a:chOff x="8483660" y="1928715"/>
            <a:chExt cx="2304000" cy="724926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82889B3-4C00-1603-693A-290B851D892D}"/>
                </a:ext>
              </a:extLst>
            </p:cNvPr>
            <p:cNvSpPr/>
            <p:nvPr/>
          </p:nvSpPr>
          <p:spPr>
            <a:xfrm>
              <a:off x="8483660" y="2012029"/>
              <a:ext cx="2304000" cy="641612"/>
            </a:xfrm>
            <a:prstGeom prst="arc">
              <a:avLst>
                <a:gd name="adj1" fmla="val 10774224"/>
                <a:gd name="adj2" fmla="val 0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L-Shape 19">
              <a:extLst>
                <a:ext uri="{FF2B5EF4-FFF2-40B4-BE49-F238E27FC236}">
                  <a16:creationId xmlns:a16="http://schemas.microsoft.com/office/drawing/2014/main" id="{E87A843D-9823-6F14-7170-543A5B5CEDA5}"/>
                </a:ext>
              </a:extLst>
            </p:cNvPr>
            <p:cNvSpPr/>
            <p:nvPr/>
          </p:nvSpPr>
          <p:spPr>
            <a:xfrm rot="13391702">
              <a:off x="9533679" y="1928715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AEF572-A461-D3EB-74A9-F6D19FD7C575}"/>
              </a:ext>
            </a:extLst>
          </p:cNvPr>
          <p:cNvGrpSpPr/>
          <p:nvPr/>
        </p:nvGrpSpPr>
        <p:grpSpPr>
          <a:xfrm>
            <a:off x="8467777" y="4555905"/>
            <a:ext cx="2520000" cy="180000"/>
            <a:chOff x="8467777" y="4555905"/>
            <a:chExt cx="2520000" cy="180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F6CFAC4-AC80-A2A9-4225-E079493D24C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727777" y="3391002"/>
              <a:ext cx="0" cy="252000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L-Shape 44">
              <a:extLst>
                <a:ext uri="{FF2B5EF4-FFF2-40B4-BE49-F238E27FC236}">
                  <a16:creationId xmlns:a16="http://schemas.microsoft.com/office/drawing/2014/main" id="{907F14C1-4C77-730E-8CBE-F5CC43ADC146}"/>
                </a:ext>
              </a:extLst>
            </p:cNvPr>
            <p:cNvSpPr/>
            <p:nvPr/>
          </p:nvSpPr>
          <p:spPr>
            <a:xfrm rot="2648717">
              <a:off x="9678413" y="4555905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CF561EC-93D5-5148-A1AE-7625C83505A2}"/>
              </a:ext>
            </a:extLst>
          </p:cNvPr>
          <p:cNvGrpSpPr/>
          <p:nvPr/>
        </p:nvGrpSpPr>
        <p:grpSpPr>
          <a:xfrm>
            <a:off x="11089713" y="3873001"/>
            <a:ext cx="828000" cy="828000"/>
            <a:chOff x="11089713" y="3873001"/>
            <a:chExt cx="828000" cy="828000"/>
          </a:xfrm>
        </p:grpSpPr>
        <p:sp>
          <p:nvSpPr>
            <p:cNvPr id="12" name="Teardrop 11">
              <a:extLst>
                <a:ext uri="{FF2B5EF4-FFF2-40B4-BE49-F238E27FC236}">
                  <a16:creationId xmlns:a16="http://schemas.microsoft.com/office/drawing/2014/main" id="{828C8E8E-1FA0-B234-88DC-A12B68CB61D1}"/>
                </a:ext>
              </a:extLst>
            </p:cNvPr>
            <p:cNvSpPr/>
            <p:nvPr/>
          </p:nvSpPr>
          <p:spPr>
            <a:xfrm rot="5942700" flipV="1">
              <a:off x="11089713" y="3873001"/>
              <a:ext cx="828000" cy="828000"/>
            </a:xfrm>
            <a:prstGeom prst="teardrop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C00000"/>
                </a:solidFill>
              </a:endParaRPr>
            </a:p>
          </p:txBody>
        </p:sp>
        <p:sp>
          <p:nvSpPr>
            <p:cNvPr id="29" name="L-Shape 28">
              <a:extLst>
                <a:ext uri="{FF2B5EF4-FFF2-40B4-BE49-F238E27FC236}">
                  <a16:creationId xmlns:a16="http://schemas.microsoft.com/office/drawing/2014/main" id="{17090927-72C1-9BD6-8253-F933A8B7D8A3}"/>
                </a:ext>
              </a:extLst>
            </p:cNvPr>
            <p:cNvSpPr/>
            <p:nvPr/>
          </p:nvSpPr>
          <p:spPr>
            <a:xfrm rot="16713987">
              <a:off x="11731311" y="3933759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43C427-4092-E0AC-A886-8FA5ED41A9CE}"/>
              </a:ext>
            </a:extLst>
          </p:cNvPr>
          <p:cNvGrpSpPr/>
          <p:nvPr/>
        </p:nvGrpSpPr>
        <p:grpSpPr>
          <a:xfrm>
            <a:off x="8467777" y="2466217"/>
            <a:ext cx="2330857" cy="2184785"/>
            <a:chOff x="8467777" y="2466217"/>
            <a:chExt cx="2330857" cy="218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D29ECEB-EDA3-F4E6-FBC7-F6DF432D9966}"/>
                </a:ext>
              </a:extLst>
            </p:cNvPr>
            <p:cNvCxnSpPr>
              <a:cxnSpLocks/>
              <a:endCxn id="19" idx="4"/>
            </p:cNvCxnSpPr>
            <p:nvPr/>
          </p:nvCxnSpPr>
          <p:spPr>
            <a:xfrm flipV="1">
              <a:off x="8467777" y="2466217"/>
              <a:ext cx="2330857" cy="2184785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L-Shape 26">
              <a:extLst>
                <a:ext uri="{FF2B5EF4-FFF2-40B4-BE49-F238E27FC236}">
                  <a16:creationId xmlns:a16="http://schemas.microsoft.com/office/drawing/2014/main" id="{9E0DAEA4-E8EC-D31D-1CF2-DE3EF3286F51}"/>
                </a:ext>
              </a:extLst>
            </p:cNvPr>
            <p:cNvSpPr/>
            <p:nvPr/>
          </p:nvSpPr>
          <p:spPr>
            <a:xfrm rot="227404">
              <a:off x="9551147" y="3465251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61627F-D01F-5A5F-B886-2F2F9DF16F56}"/>
              </a:ext>
            </a:extLst>
          </p:cNvPr>
          <p:cNvGrpSpPr/>
          <p:nvPr/>
        </p:nvGrpSpPr>
        <p:grpSpPr>
          <a:xfrm>
            <a:off x="8393660" y="2466217"/>
            <a:ext cx="180000" cy="2196000"/>
            <a:chOff x="8393660" y="2466217"/>
            <a:chExt cx="180000" cy="2196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C525BD-A605-2CB5-B1C6-049D14C20E0B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V="1">
              <a:off x="8467777" y="2466217"/>
              <a:ext cx="15883" cy="219600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L-Shape 27">
              <a:extLst>
                <a:ext uri="{FF2B5EF4-FFF2-40B4-BE49-F238E27FC236}">
                  <a16:creationId xmlns:a16="http://schemas.microsoft.com/office/drawing/2014/main" id="{69FFD21B-181B-FE23-296B-9B83ECFFBE2A}"/>
                </a:ext>
              </a:extLst>
            </p:cNvPr>
            <p:cNvSpPr/>
            <p:nvPr/>
          </p:nvSpPr>
          <p:spPr>
            <a:xfrm rot="7971560">
              <a:off x="8393660" y="3460796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A9E474-155A-4550-B89D-2E55578C607A}"/>
              </a:ext>
            </a:extLst>
          </p:cNvPr>
          <p:cNvSpPr/>
          <p:nvPr/>
        </p:nvSpPr>
        <p:spPr>
          <a:xfrm>
            <a:off x="214350" y="803122"/>
            <a:ext cx="1819166" cy="588950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/>
              <p:nvPr/>
            </p:nvSpPr>
            <p:spPr>
              <a:xfrm>
                <a:off x="2115402" y="803122"/>
                <a:ext cx="9862248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Find out – degree, in – degree and total degree of all the vertices of following </a:t>
                </a: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.</a:t>
                </a:r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402" y="803122"/>
                <a:ext cx="9862248" cy="1053813"/>
              </a:xfrm>
              <a:prstGeom prst="rect">
                <a:avLst/>
              </a:prstGeom>
              <a:blipFill>
                <a:blip r:embed="rId3"/>
                <a:stretch>
                  <a:fillRect l="-1236" r="-1298" b="-254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283FB5-F5A9-0DEB-88B0-F9CE96976341}"/>
              </a:ext>
            </a:extLst>
          </p:cNvPr>
          <p:cNvSpPr/>
          <p:nvPr/>
        </p:nvSpPr>
        <p:spPr>
          <a:xfrm>
            <a:off x="214350" y="2106945"/>
            <a:ext cx="1819166" cy="588950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8D7EA5-0E64-0A44-180A-500BE9C2DA52}"/>
                  </a:ext>
                </a:extLst>
              </p:cNvPr>
              <p:cNvSpPr txBox="1"/>
              <p:nvPr/>
            </p:nvSpPr>
            <p:spPr>
              <a:xfrm>
                <a:off x="9505989" y="4820494"/>
                <a:ext cx="478600" cy="711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4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E6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𝐆</m:t>
                      </m:r>
                    </m:oMath>
                  </m:oMathPara>
                </a14:m>
                <a:endParaRPr lang="en-IN" sz="4000" b="1" dirty="0">
                  <a:solidFill>
                    <a:srgbClr val="005E6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8D7EA5-0E64-0A44-180A-500BE9C2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989" y="4820494"/>
                <a:ext cx="478600" cy="711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87CB9D-557C-E37D-42C2-036931C89F16}"/>
                  </a:ext>
                </a:extLst>
              </p:cNvPr>
              <p:cNvSpPr txBox="1"/>
              <p:nvPr/>
            </p:nvSpPr>
            <p:spPr>
              <a:xfrm>
                <a:off x="7931085" y="2098792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87CB9D-557C-E37D-42C2-036931C89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085" y="2098792"/>
                <a:ext cx="49099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714956B-D9E8-CD20-5F7C-10B2977CECEC}"/>
              </a:ext>
            </a:extLst>
          </p:cNvPr>
          <p:cNvSpPr/>
          <p:nvPr/>
        </p:nvSpPr>
        <p:spPr>
          <a:xfrm>
            <a:off x="8393660" y="2286217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92277BA-CC81-5675-77DD-7B0A95BD0C6E}"/>
              </a:ext>
            </a:extLst>
          </p:cNvPr>
          <p:cNvSpPr/>
          <p:nvPr/>
        </p:nvSpPr>
        <p:spPr>
          <a:xfrm>
            <a:off x="10708634" y="2286217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83F18-2523-62BC-9309-37A012F4AAD2}"/>
              </a:ext>
            </a:extLst>
          </p:cNvPr>
          <p:cNvSpPr/>
          <p:nvPr/>
        </p:nvSpPr>
        <p:spPr>
          <a:xfrm>
            <a:off x="8377777" y="4557765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C8F2BF5-9C26-4A6E-F083-0FA94BB8BEED}"/>
              </a:ext>
            </a:extLst>
          </p:cNvPr>
          <p:cNvSpPr/>
          <p:nvPr/>
        </p:nvSpPr>
        <p:spPr>
          <a:xfrm>
            <a:off x="10905718" y="4557765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860E6C-A846-C6B3-E5FF-D11817E5A499}"/>
                  </a:ext>
                </a:extLst>
              </p:cNvPr>
              <p:cNvSpPr txBox="1"/>
              <p:nvPr/>
            </p:nvSpPr>
            <p:spPr>
              <a:xfrm>
                <a:off x="10874986" y="2104108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860E6C-A846-C6B3-E5FF-D11817E5A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4986" y="2104108"/>
                <a:ext cx="49099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611F73-C33A-3B40-DDBC-05CB04F00C7D}"/>
                  </a:ext>
                </a:extLst>
              </p:cNvPr>
              <p:cNvSpPr txBox="1"/>
              <p:nvPr/>
            </p:nvSpPr>
            <p:spPr>
              <a:xfrm>
                <a:off x="8230221" y="4647115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611F73-C33A-3B40-DDBC-05CB04F00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221" y="4647115"/>
                <a:ext cx="49099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58CB59-C2E3-C5AB-A61B-4428AA254FA6}"/>
                  </a:ext>
                </a:extLst>
              </p:cNvPr>
              <p:cNvSpPr txBox="1"/>
              <p:nvPr/>
            </p:nvSpPr>
            <p:spPr>
              <a:xfrm>
                <a:off x="10777648" y="4643228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58CB59-C2E3-C5AB-A61B-4428AA254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648" y="4643228"/>
                <a:ext cx="49099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77B68AC3-8079-D323-873C-30C7B79A35D8}"/>
              </a:ext>
            </a:extLst>
          </p:cNvPr>
          <p:cNvGraphicFramePr>
            <a:graphicFrameLocks noGrp="1"/>
          </p:cNvGraphicFramePr>
          <p:nvPr/>
        </p:nvGraphicFramePr>
        <p:xfrm>
          <a:off x="268402" y="2941001"/>
          <a:ext cx="7743501" cy="3420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78261">
                  <a:extLst>
                    <a:ext uri="{9D8B030D-6E8A-4147-A177-3AD203B41FA5}">
                      <a16:colId xmlns:a16="http://schemas.microsoft.com/office/drawing/2014/main" val="2512656836"/>
                    </a:ext>
                  </a:extLst>
                </a:gridCol>
                <a:gridCol w="2370178">
                  <a:extLst>
                    <a:ext uri="{9D8B030D-6E8A-4147-A177-3AD203B41FA5}">
                      <a16:colId xmlns:a16="http://schemas.microsoft.com/office/drawing/2014/main" val="56593959"/>
                    </a:ext>
                  </a:extLst>
                </a:gridCol>
                <a:gridCol w="1988774">
                  <a:extLst>
                    <a:ext uri="{9D8B030D-6E8A-4147-A177-3AD203B41FA5}">
                      <a16:colId xmlns:a16="http://schemas.microsoft.com/office/drawing/2014/main" val="3427341550"/>
                    </a:ext>
                  </a:extLst>
                </a:gridCol>
                <a:gridCol w="2206288">
                  <a:extLst>
                    <a:ext uri="{9D8B030D-6E8A-4147-A177-3AD203B41FA5}">
                      <a16:colId xmlns:a16="http://schemas.microsoft.com/office/drawing/2014/main" val="423638267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129248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314696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238233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7667100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951696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C839DE1E-105B-D039-A5E1-4693FDE37682}"/>
              </a:ext>
            </a:extLst>
          </p:cNvPr>
          <p:cNvSpPr txBox="1"/>
          <p:nvPr/>
        </p:nvSpPr>
        <p:spPr>
          <a:xfrm>
            <a:off x="296365" y="3002325"/>
            <a:ext cx="12217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Vertex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B61B89-748F-9AAA-D1B1-6F13C11DEFF0}"/>
              </a:ext>
            </a:extLst>
          </p:cNvPr>
          <p:cNvSpPr txBox="1"/>
          <p:nvPr/>
        </p:nvSpPr>
        <p:spPr>
          <a:xfrm>
            <a:off x="1714911" y="3027637"/>
            <a:ext cx="203351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out – degree 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8661A2-5CC0-EBBB-EED6-E946478E1F57}"/>
              </a:ext>
            </a:extLst>
          </p:cNvPr>
          <p:cNvSpPr txBox="1"/>
          <p:nvPr/>
        </p:nvSpPr>
        <p:spPr>
          <a:xfrm>
            <a:off x="3921864" y="3042960"/>
            <a:ext cx="181133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in – degree 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784DBA-E601-E46B-348E-DF673902FC81}"/>
              </a:ext>
            </a:extLst>
          </p:cNvPr>
          <p:cNvSpPr txBox="1"/>
          <p:nvPr/>
        </p:nvSpPr>
        <p:spPr>
          <a:xfrm>
            <a:off x="5955806" y="3027637"/>
            <a:ext cx="193183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total degree </a:t>
            </a:r>
            <a:endParaRPr lang="en-IN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81F9DD-ECEE-686F-153B-A8237424B3D5}"/>
                  </a:ext>
                </a:extLst>
              </p:cNvPr>
              <p:cNvSpPr txBox="1"/>
              <p:nvPr/>
            </p:nvSpPr>
            <p:spPr>
              <a:xfrm>
                <a:off x="652402" y="3651004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81F9DD-ECEE-686F-153B-A8237424B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02" y="3651004"/>
                <a:ext cx="49099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66B85A-72BD-B66D-7524-35DA1B801FD6}"/>
                  </a:ext>
                </a:extLst>
              </p:cNvPr>
              <p:cNvSpPr txBox="1"/>
              <p:nvPr/>
            </p:nvSpPr>
            <p:spPr>
              <a:xfrm>
                <a:off x="643289" y="4326489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66B85A-72BD-B66D-7524-35DA1B801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89" y="4326489"/>
                <a:ext cx="49099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EE0F10-F803-2A8C-B8EC-9F88F64123C5}"/>
                  </a:ext>
                </a:extLst>
              </p:cNvPr>
              <p:cNvSpPr txBox="1"/>
              <p:nvPr/>
            </p:nvSpPr>
            <p:spPr>
              <a:xfrm>
                <a:off x="643290" y="5006002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EE0F10-F803-2A8C-B8EC-9F88F6412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90" y="5006002"/>
                <a:ext cx="49099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6A6CFC-2B0B-22BD-D931-D82CDFA68E99}"/>
                  </a:ext>
                </a:extLst>
              </p:cNvPr>
              <p:cNvSpPr txBox="1"/>
              <p:nvPr/>
            </p:nvSpPr>
            <p:spPr>
              <a:xfrm>
                <a:off x="661754" y="5702999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6A6CFC-2B0B-22BD-D931-D82CDFA68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54" y="5702999"/>
                <a:ext cx="49099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470631-50D8-81E2-F91A-74E1B182BAAD}"/>
                  </a:ext>
                </a:extLst>
              </p:cNvPr>
              <p:cNvSpPr txBox="1"/>
              <p:nvPr/>
            </p:nvSpPr>
            <p:spPr>
              <a:xfrm>
                <a:off x="1654271" y="3669608"/>
                <a:ext cx="19686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IN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470631-50D8-81E2-F91A-74E1B182B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271" y="3669608"/>
                <a:ext cx="196867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2DD6B46-2B7C-2A72-1598-9F6121FCB7BF}"/>
                  </a:ext>
                </a:extLst>
              </p:cNvPr>
              <p:cNvSpPr txBox="1"/>
              <p:nvPr/>
            </p:nvSpPr>
            <p:spPr>
              <a:xfrm>
                <a:off x="3889254" y="3693842"/>
                <a:ext cx="19686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2DD6B46-2B7C-2A72-1598-9F6121FCB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54" y="3693842"/>
                <a:ext cx="196867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A07567-C866-45D1-3CB6-197BFA32A04E}"/>
                  </a:ext>
                </a:extLst>
              </p:cNvPr>
              <p:cNvSpPr txBox="1"/>
              <p:nvPr/>
            </p:nvSpPr>
            <p:spPr>
              <a:xfrm>
                <a:off x="6039311" y="3683646"/>
                <a:ext cx="176482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IN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A07567-C866-45D1-3CB6-197BFA32A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311" y="3683646"/>
                <a:ext cx="176482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4E4690-2D71-BE8D-4C91-8382B16818CC}"/>
                  </a:ext>
                </a:extLst>
              </p:cNvPr>
              <p:cNvSpPr txBox="1"/>
              <p:nvPr/>
            </p:nvSpPr>
            <p:spPr>
              <a:xfrm>
                <a:off x="1450585" y="4378020"/>
                <a:ext cx="19686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4E4690-2D71-BE8D-4C91-8382B1681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585" y="4378020"/>
                <a:ext cx="196867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8DFCDFA-B18E-840F-ED67-155533FEE037}"/>
                  </a:ext>
                </a:extLst>
              </p:cNvPr>
              <p:cNvSpPr txBox="1"/>
              <p:nvPr/>
            </p:nvSpPr>
            <p:spPr>
              <a:xfrm>
                <a:off x="3481803" y="4387988"/>
                <a:ext cx="42078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8DFCDFA-B18E-840F-ED67-155533FEE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803" y="4387988"/>
                <a:ext cx="42078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091528-21F6-98CE-877B-48BFCCF58530}"/>
                  </a:ext>
                </a:extLst>
              </p:cNvPr>
              <p:cNvSpPr txBox="1"/>
              <p:nvPr/>
            </p:nvSpPr>
            <p:spPr>
              <a:xfrm>
                <a:off x="3162195" y="4385505"/>
                <a:ext cx="45587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091528-21F6-98CE-877B-48BFCCF58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195" y="4385505"/>
                <a:ext cx="45587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DBD206-5226-430E-5AA4-F3C0617E1556}"/>
                  </a:ext>
                </a:extLst>
              </p:cNvPr>
              <p:cNvSpPr txBox="1"/>
              <p:nvPr/>
            </p:nvSpPr>
            <p:spPr>
              <a:xfrm>
                <a:off x="3874878" y="4387988"/>
                <a:ext cx="1996918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DBD206-5226-430E-5AA4-F3C0617E1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878" y="4387988"/>
                <a:ext cx="1996918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43DB1CA-2511-BB18-061C-D3ADF0EF75FC}"/>
                  </a:ext>
                </a:extLst>
              </p:cNvPr>
              <p:cNvSpPr txBox="1"/>
              <p:nvPr/>
            </p:nvSpPr>
            <p:spPr>
              <a:xfrm>
                <a:off x="5859571" y="4358943"/>
                <a:ext cx="2124308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43DB1CA-2511-BB18-061C-D3ADF0EF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571" y="4358943"/>
                <a:ext cx="2124308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943E64-2C5A-E695-5BFC-2DB8183BAFE2}"/>
                  </a:ext>
                </a:extLst>
              </p:cNvPr>
              <p:cNvSpPr txBox="1"/>
              <p:nvPr/>
            </p:nvSpPr>
            <p:spPr>
              <a:xfrm>
                <a:off x="1500085" y="5071196"/>
                <a:ext cx="227704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943E64-2C5A-E695-5BFC-2DB8183BA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085" y="5071196"/>
                <a:ext cx="227704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451FE4A-5F3E-DC88-CC1E-55F96606B5A3}"/>
                  </a:ext>
                </a:extLst>
              </p:cNvPr>
              <p:cNvSpPr txBox="1"/>
              <p:nvPr/>
            </p:nvSpPr>
            <p:spPr>
              <a:xfrm>
                <a:off x="3929624" y="5051489"/>
                <a:ext cx="188793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451FE4A-5F3E-DC88-CC1E-55F96606B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24" y="5051489"/>
                <a:ext cx="1887930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5F06FE-1D7C-8D1B-ADAE-6944E1FA7B64}"/>
                  </a:ext>
                </a:extLst>
              </p:cNvPr>
              <p:cNvSpPr txBox="1"/>
              <p:nvPr/>
            </p:nvSpPr>
            <p:spPr>
              <a:xfrm>
                <a:off x="5859572" y="5065708"/>
                <a:ext cx="212430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5F06FE-1D7C-8D1B-ADAE-6944E1FA7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572" y="5065708"/>
                <a:ext cx="2124306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DD428F8-0072-91F2-C8C1-E4EE01E31D70}"/>
                  </a:ext>
                </a:extLst>
              </p:cNvPr>
              <p:cNvSpPr txBox="1"/>
              <p:nvPr/>
            </p:nvSpPr>
            <p:spPr>
              <a:xfrm>
                <a:off x="1593145" y="5746589"/>
                <a:ext cx="210806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DD428F8-0072-91F2-C8C1-E4EE01E31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145" y="5746589"/>
                <a:ext cx="2108067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C85F9D-FCDC-FD35-3319-C42F5A2E6FD5}"/>
                  </a:ext>
                </a:extLst>
              </p:cNvPr>
              <p:cNvSpPr txBox="1"/>
              <p:nvPr/>
            </p:nvSpPr>
            <p:spPr>
              <a:xfrm>
                <a:off x="3919530" y="5768055"/>
                <a:ext cx="1908118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C85F9D-FCDC-FD35-3319-C42F5A2E6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530" y="5768055"/>
                <a:ext cx="1908118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D3A4E9-922D-8EA1-82B8-9CE28851506F}"/>
                  </a:ext>
                </a:extLst>
              </p:cNvPr>
              <p:cNvSpPr txBox="1"/>
              <p:nvPr/>
            </p:nvSpPr>
            <p:spPr>
              <a:xfrm>
                <a:off x="6024090" y="5759387"/>
                <a:ext cx="179527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D3A4E9-922D-8EA1-82B8-9CE28851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090" y="5759387"/>
                <a:ext cx="1795270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02FF9FAE-1D45-8E1B-0C9E-67F13DD192B5}"/>
              </a:ext>
            </a:extLst>
          </p:cNvPr>
          <p:cNvSpPr/>
          <p:nvPr/>
        </p:nvSpPr>
        <p:spPr>
          <a:xfrm>
            <a:off x="8393127" y="2289839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51FAD9C-96D5-813D-4060-4B1D3CD584F7}"/>
              </a:ext>
            </a:extLst>
          </p:cNvPr>
          <p:cNvSpPr/>
          <p:nvPr/>
        </p:nvSpPr>
        <p:spPr>
          <a:xfrm>
            <a:off x="10717626" y="2289839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2444E4-A420-869E-4D42-42D358E26865}"/>
              </a:ext>
            </a:extLst>
          </p:cNvPr>
          <p:cNvSpPr/>
          <p:nvPr/>
        </p:nvSpPr>
        <p:spPr>
          <a:xfrm>
            <a:off x="10905185" y="4561387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73F1CF9-F121-36A0-E43A-FAC1E525AA22}"/>
              </a:ext>
            </a:extLst>
          </p:cNvPr>
          <p:cNvSpPr/>
          <p:nvPr/>
        </p:nvSpPr>
        <p:spPr>
          <a:xfrm>
            <a:off x="8384418" y="4557901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6005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8" grpId="0" animBg="1"/>
      <p:bldP spid="18" grpId="1" animBg="1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24" grpId="0"/>
      <p:bldP spid="25" grpId="0"/>
      <p:bldP spid="26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  <p:bldP spid="43" grpId="0"/>
      <p:bldP spid="44" grpId="0"/>
      <p:bldP spid="47" grpId="0"/>
      <p:bldP spid="50" grpId="0"/>
      <p:bldP spid="51" grpId="0"/>
      <p:bldP spid="52" grpId="0"/>
      <p:bldP spid="53" grpId="0"/>
      <p:bldP spid="57" grpId="0"/>
      <p:bldP spid="58" grpId="0"/>
      <p:bldP spid="59" grpId="0"/>
      <p:bldP spid="60" grpId="0"/>
      <p:bldP spid="61" grpId="0"/>
      <p:bldP spid="62" grpId="0"/>
      <p:bldP spid="7" grpId="0" animBg="1"/>
      <p:bldP spid="9" grpId="0" animBg="1"/>
      <p:bldP spid="30" grpId="0" animBg="1"/>
      <p:bldP spid="6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53BC-EFAC-CDB7-CD14-E639701D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Degree Sum Formula for a Directed Graph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438EB0D9-B937-6804-0344-A77EA41F3F16}"/>
              </a:ext>
            </a:extLst>
          </p:cNvPr>
          <p:cNvSpPr txBox="1">
            <a:spLocks/>
          </p:cNvSpPr>
          <p:nvPr/>
        </p:nvSpPr>
        <p:spPr>
          <a:xfrm>
            <a:off x="104188" y="579857"/>
            <a:ext cx="2061496" cy="88369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Statement</a:t>
            </a:r>
            <a:endParaRPr lang="en-IN" sz="28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86D49CF-FD35-31D8-413B-2E52313436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1784" y="1379563"/>
                <a:ext cx="12013810" cy="63295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In a directed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with ‘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’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‘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𝐞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’ edges,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86D49CF-FD35-31D8-413B-2E5231343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784" y="1379563"/>
                <a:ext cx="12013810" cy="632958"/>
              </a:xfrm>
              <a:prstGeom prst="rect">
                <a:avLst/>
              </a:prstGeom>
              <a:blipFill>
                <a:blip r:embed="rId2"/>
                <a:stretch>
                  <a:fillRect b="-240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8BAAEE-6E9D-02B7-7D08-EBD23AC17D11}"/>
                  </a:ext>
                </a:extLst>
              </p:cNvPr>
              <p:cNvSpPr txBox="1"/>
              <p:nvPr/>
            </p:nvSpPr>
            <p:spPr>
              <a:xfrm>
                <a:off x="2471980" y="2287657"/>
                <a:ext cx="1922463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= 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8BAAEE-6E9D-02B7-7D08-EBD23AC17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980" y="2287657"/>
                <a:ext cx="1922463" cy="1268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42C4F7-EBB4-2E3C-D6C5-BC2D9A9A4A0D}"/>
                  </a:ext>
                </a:extLst>
              </p:cNvPr>
              <p:cNvSpPr txBox="1"/>
              <p:nvPr/>
            </p:nvSpPr>
            <p:spPr>
              <a:xfrm>
                <a:off x="4144657" y="2292202"/>
                <a:ext cx="2211811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= 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42C4F7-EBB4-2E3C-D6C5-BC2D9A9A4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657" y="2292202"/>
                <a:ext cx="2211811" cy="1268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AF8256-8E3F-EE90-D44E-4B7ED73E94FC}"/>
                  </a:ext>
                </a:extLst>
              </p:cNvPr>
              <p:cNvSpPr txBox="1"/>
              <p:nvPr/>
            </p:nvSpPr>
            <p:spPr>
              <a:xfrm>
                <a:off x="6164684" y="2660323"/>
                <a:ext cx="7596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𝐞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AF8256-8E3F-EE90-D44E-4B7ED73E9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84" y="2660323"/>
                <a:ext cx="75967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53B0367-04D2-572A-DD28-D95420FBB43D}"/>
              </a:ext>
            </a:extLst>
          </p:cNvPr>
          <p:cNvGrpSpPr/>
          <p:nvPr/>
        </p:nvGrpSpPr>
        <p:grpSpPr>
          <a:xfrm>
            <a:off x="6821397" y="2287657"/>
            <a:ext cx="3300923" cy="1268552"/>
            <a:chOff x="5292848" y="2313923"/>
            <a:chExt cx="3300923" cy="12685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2EC28C-CF06-C2AE-58ED-90897BA4ADA8}"/>
                </a:ext>
              </a:extLst>
            </p:cNvPr>
            <p:cNvSpPr txBox="1"/>
            <p:nvPr/>
          </p:nvSpPr>
          <p:spPr>
            <a:xfrm>
              <a:off x="5292848" y="2687619"/>
              <a:ext cx="7110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rPr>
                <a:t>and</a:t>
              </a:r>
              <a:endParaRPr lang="en-IN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A63915F-4B0B-13EE-DEA5-03F0C8F7E5F7}"/>
                    </a:ext>
                  </a:extLst>
                </p:cNvPr>
                <p:cNvSpPr txBox="1"/>
                <p:nvPr/>
              </p:nvSpPr>
              <p:spPr>
                <a:xfrm>
                  <a:off x="5909105" y="2313923"/>
                  <a:ext cx="2684666" cy="1268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= 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A63915F-4B0B-13EE-DEA5-03F0C8F7E5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105" y="2313923"/>
                  <a:ext cx="2684666" cy="12685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B4D79509-5AC2-E451-9270-2D41F3DD78E2}"/>
              </a:ext>
            </a:extLst>
          </p:cNvPr>
          <p:cNvSpPr txBox="1">
            <a:spLocks/>
          </p:cNvSpPr>
          <p:nvPr/>
        </p:nvSpPr>
        <p:spPr>
          <a:xfrm>
            <a:off x="-41784" y="3841084"/>
            <a:ext cx="12192000" cy="163735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 i.e., the </a:t>
            </a:r>
            <a:r>
              <a:rPr lang="en-IN" sz="2800" dirty="0">
                <a:solidFill>
                  <a:srgbClr val="FF0000"/>
                </a:solidFill>
              </a:rPr>
              <a:t>sum</a:t>
            </a:r>
            <a:r>
              <a:rPr lang="en-IN" sz="2800" dirty="0">
                <a:solidFill>
                  <a:srgbClr val="002060"/>
                </a:solidFill>
              </a:rPr>
              <a:t> of </a:t>
            </a:r>
            <a:r>
              <a:rPr lang="en-IN" sz="2800" dirty="0">
                <a:solidFill>
                  <a:srgbClr val="FF0000"/>
                </a:solidFill>
              </a:rPr>
              <a:t>in – degrees</a:t>
            </a:r>
            <a:r>
              <a:rPr lang="en-IN" sz="2800" dirty="0">
                <a:solidFill>
                  <a:srgbClr val="002060"/>
                </a:solidFill>
              </a:rPr>
              <a:t> of all the vertices of a </a:t>
            </a:r>
            <a:r>
              <a:rPr lang="en-IN" sz="2800" dirty="0">
                <a:solidFill>
                  <a:srgbClr val="FF0000"/>
                </a:solidFill>
              </a:rPr>
              <a:t>digraph</a:t>
            </a:r>
            <a:r>
              <a:rPr lang="en-IN" sz="2800" dirty="0">
                <a:solidFill>
                  <a:srgbClr val="002060"/>
                </a:solidFill>
              </a:rPr>
              <a:t> is equal to </a:t>
            </a:r>
            <a:r>
              <a:rPr lang="en-IN" sz="2800" dirty="0">
                <a:solidFill>
                  <a:srgbClr val="FF0000"/>
                </a:solidFill>
              </a:rPr>
              <a:t>sum</a:t>
            </a:r>
            <a:r>
              <a:rPr lang="en-IN" sz="2800" dirty="0">
                <a:solidFill>
                  <a:srgbClr val="002060"/>
                </a:solidFill>
              </a:rPr>
              <a:t> of </a:t>
            </a:r>
            <a:r>
              <a:rPr lang="en-IN" sz="2800" dirty="0">
                <a:solidFill>
                  <a:srgbClr val="FF0000"/>
                </a:solidFill>
              </a:rPr>
              <a:t>out – degrees</a:t>
            </a:r>
            <a:r>
              <a:rPr lang="en-IN" sz="2800" dirty="0">
                <a:solidFill>
                  <a:srgbClr val="002060"/>
                </a:solidFill>
              </a:rPr>
              <a:t> of all its vertices which is equal to the number of </a:t>
            </a:r>
            <a:r>
              <a:rPr lang="en-IN" sz="2800" dirty="0">
                <a:solidFill>
                  <a:srgbClr val="FF0000"/>
                </a:solidFill>
              </a:rPr>
              <a:t>edges</a:t>
            </a:r>
            <a:r>
              <a:rPr lang="en-IN" sz="2800" dirty="0">
                <a:solidFill>
                  <a:srgbClr val="002060"/>
                </a:solidFill>
              </a:rPr>
              <a:t> of the graph. </a:t>
            </a:r>
          </a:p>
        </p:txBody>
      </p:sp>
    </p:spTree>
    <p:extLst>
      <p:ext uri="{BB962C8B-B14F-4D97-AF65-F5344CB8AC3E}">
        <p14:creationId xmlns:p14="http://schemas.microsoft.com/office/powerpoint/2010/main" val="247698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A9E474-155A-4550-B89D-2E55578C607A}"/>
              </a:ext>
            </a:extLst>
          </p:cNvPr>
          <p:cNvSpPr/>
          <p:nvPr/>
        </p:nvSpPr>
        <p:spPr>
          <a:xfrm>
            <a:off x="214350" y="803122"/>
            <a:ext cx="1819166" cy="588950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/>
              <p:nvPr/>
            </p:nvSpPr>
            <p:spPr>
              <a:xfrm>
                <a:off x="2114052" y="857849"/>
                <a:ext cx="9389661" cy="576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Verify degree sum formula for the following directed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052" y="857849"/>
                <a:ext cx="9389661" cy="576090"/>
              </a:xfrm>
              <a:prstGeom prst="rect">
                <a:avLst/>
              </a:prstGeom>
              <a:blipFill>
                <a:blip r:embed="rId3"/>
                <a:stretch>
                  <a:fillRect l="-1364" t="-11702" b="-202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283FB5-F5A9-0DEB-88B0-F9CE96976341}"/>
              </a:ext>
            </a:extLst>
          </p:cNvPr>
          <p:cNvSpPr/>
          <p:nvPr/>
        </p:nvSpPr>
        <p:spPr>
          <a:xfrm>
            <a:off x="214350" y="1794051"/>
            <a:ext cx="1819166" cy="588950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D306F28-6B39-06D0-C16C-1DF33B7185EB}"/>
                  </a:ext>
                </a:extLst>
              </p:cNvPr>
              <p:cNvSpPr/>
              <p:nvPr/>
            </p:nvSpPr>
            <p:spPr>
              <a:xfrm>
                <a:off x="2116073" y="1744179"/>
                <a:ext cx="5431810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Here, the number of vertices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D306F28-6B39-06D0-C16C-1DF33B718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73" y="1744179"/>
                <a:ext cx="5431810" cy="711200"/>
              </a:xfrm>
              <a:prstGeom prst="rect">
                <a:avLst/>
              </a:prstGeom>
              <a:blipFill>
                <a:blip r:embed="rId27"/>
                <a:stretch>
                  <a:fillRect l="-2245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3E9FB6A-CCC7-3E26-44DA-3E2B7B140AAD}"/>
                  </a:ext>
                </a:extLst>
              </p:cNvPr>
              <p:cNvSpPr/>
              <p:nvPr/>
            </p:nvSpPr>
            <p:spPr>
              <a:xfrm>
                <a:off x="2116073" y="2301577"/>
                <a:ext cx="5431810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and the number of edges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𝐞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3E9FB6A-CCC7-3E26-44DA-3E2B7B140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73" y="2301577"/>
                <a:ext cx="5431810" cy="711200"/>
              </a:xfrm>
              <a:prstGeom prst="rect">
                <a:avLst/>
              </a:prstGeom>
              <a:blipFill>
                <a:blip r:embed="rId28"/>
                <a:stretch>
                  <a:fillRect l="-2245" b="-8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D8F34891-41D4-365F-1F43-C1EEC078C30F}"/>
              </a:ext>
            </a:extLst>
          </p:cNvPr>
          <p:cNvGrpSpPr/>
          <p:nvPr/>
        </p:nvGrpSpPr>
        <p:grpSpPr>
          <a:xfrm>
            <a:off x="8490200" y="2098792"/>
            <a:ext cx="2304000" cy="701917"/>
            <a:chOff x="8490200" y="2098792"/>
            <a:chExt cx="2304000" cy="701917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97F4570C-42C4-A675-2616-28452E56F676}"/>
                </a:ext>
              </a:extLst>
            </p:cNvPr>
            <p:cNvSpPr/>
            <p:nvPr/>
          </p:nvSpPr>
          <p:spPr>
            <a:xfrm flipV="1">
              <a:off x="8490200" y="2098792"/>
              <a:ext cx="2304000" cy="613952"/>
            </a:xfrm>
            <a:prstGeom prst="arc">
              <a:avLst>
                <a:gd name="adj1" fmla="val 10774224"/>
                <a:gd name="adj2" fmla="val 0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L-Shape 62">
              <a:extLst>
                <a:ext uri="{FF2B5EF4-FFF2-40B4-BE49-F238E27FC236}">
                  <a16:creationId xmlns:a16="http://schemas.microsoft.com/office/drawing/2014/main" id="{F0FD6F5A-09E4-93A0-49DB-AF627A1F1520}"/>
                </a:ext>
              </a:extLst>
            </p:cNvPr>
            <p:cNvSpPr/>
            <p:nvPr/>
          </p:nvSpPr>
          <p:spPr>
            <a:xfrm rot="2648717">
              <a:off x="9609202" y="2620709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2A833BD-C609-9BCE-8763-4EEC77E5327A}"/>
              </a:ext>
            </a:extLst>
          </p:cNvPr>
          <p:cNvGrpSpPr/>
          <p:nvPr/>
        </p:nvGrpSpPr>
        <p:grpSpPr>
          <a:xfrm>
            <a:off x="8484483" y="2296207"/>
            <a:ext cx="2304000" cy="180000"/>
            <a:chOff x="8484483" y="2296207"/>
            <a:chExt cx="2304000" cy="180000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9AC7163-AA28-CF97-AF0D-BC25554C073B}"/>
                </a:ext>
              </a:extLst>
            </p:cNvPr>
            <p:cNvCxnSpPr>
              <a:cxnSpLocks/>
            </p:cNvCxnSpPr>
            <p:nvPr/>
          </p:nvCxnSpPr>
          <p:spPr>
            <a:xfrm>
              <a:off x="8484483" y="2386207"/>
              <a:ext cx="23040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" name="L-Shape 65">
              <a:extLst>
                <a:ext uri="{FF2B5EF4-FFF2-40B4-BE49-F238E27FC236}">
                  <a16:creationId xmlns:a16="http://schemas.microsoft.com/office/drawing/2014/main" id="{96AB3007-3E1D-5966-9B61-9B5509A8439E}"/>
                </a:ext>
              </a:extLst>
            </p:cNvPr>
            <p:cNvSpPr/>
            <p:nvPr/>
          </p:nvSpPr>
          <p:spPr>
            <a:xfrm rot="13391702">
              <a:off x="9543206" y="2296207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18BC2B3-4911-560F-1489-41C07C4CC9DA}"/>
              </a:ext>
            </a:extLst>
          </p:cNvPr>
          <p:cNvGrpSpPr/>
          <p:nvPr/>
        </p:nvGrpSpPr>
        <p:grpSpPr>
          <a:xfrm>
            <a:off x="8483660" y="1928715"/>
            <a:ext cx="2304000" cy="724926"/>
            <a:chOff x="8483660" y="1928715"/>
            <a:chExt cx="2304000" cy="724926"/>
          </a:xfrm>
        </p:grpSpPr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EAF14E47-0677-9D3E-6B02-C0EC6E1C8BF0}"/>
                </a:ext>
              </a:extLst>
            </p:cNvPr>
            <p:cNvSpPr/>
            <p:nvPr/>
          </p:nvSpPr>
          <p:spPr>
            <a:xfrm>
              <a:off x="8483660" y="2012029"/>
              <a:ext cx="2304000" cy="641612"/>
            </a:xfrm>
            <a:prstGeom prst="arc">
              <a:avLst>
                <a:gd name="adj1" fmla="val 10774224"/>
                <a:gd name="adj2" fmla="val 0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L-Shape 68">
              <a:extLst>
                <a:ext uri="{FF2B5EF4-FFF2-40B4-BE49-F238E27FC236}">
                  <a16:creationId xmlns:a16="http://schemas.microsoft.com/office/drawing/2014/main" id="{6F51D0E2-D2B5-C2FE-C07B-303E9F86D731}"/>
                </a:ext>
              </a:extLst>
            </p:cNvPr>
            <p:cNvSpPr/>
            <p:nvPr/>
          </p:nvSpPr>
          <p:spPr>
            <a:xfrm rot="13391702">
              <a:off x="9533679" y="1928715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1D379BA-42D2-530B-7FB9-371D4F59E834}"/>
              </a:ext>
            </a:extLst>
          </p:cNvPr>
          <p:cNvGrpSpPr/>
          <p:nvPr/>
        </p:nvGrpSpPr>
        <p:grpSpPr>
          <a:xfrm>
            <a:off x="8467777" y="4555905"/>
            <a:ext cx="2520000" cy="180000"/>
            <a:chOff x="8467777" y="4555905"/>
            <a:chExt cx="2520000" cy="18000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958B5E1-9A21-864B-10F7-D0612DC5AB6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727777" y="3391002"/>
              <a:ext cx="0" cy="252000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L-Shape 71">
              <a:extLst>
                <a:ext uri="{FF2B5EF4-FFF2-40B4-BE49-F238E27FC236}">
                  <a16:creationId xmlns:a16="http://schemas.microsoft.com/office/drawing/2014/main" id="{FD4CD503-99B0-F6C7-02F4-865A861066A7}"/>
                </a:ext>
              </a:extLst>
            </p:cNvPr>
            <p:cNvSpPr/>
            <p:nvPr/>
          </p:nvSpPr>
          <p:spPr>
            <a:xfrm rot="2648717">
              <a:off x="9678413" y="4555905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4CBCB4A-06D5-FF89-EDEB-B1965AAD943F}"/>
              </a:ext>
            </a:extLst>
          </p:cNvPr>
          <p:cNvGrpSpPr/>
          <p:nvPr/>
        </p:nvGrpSpPr>
        <p:grpSpPr>
          <a:xfrm>
            <a:off x="11089713" y="3873001"/>
            <a:ext cx="828000" cy="828000"/>
            <a:chOff x="11089713" y="3873001"/>
            <a:chExt cx="828000" cy="828000"/>
          </a:xfrm>
        </p:grpSpPr>
        <p:sp>
          <p:nvSpPr>
            <p:cNvPr id="74" name="Teardrop 73">
              <a:extLst>
                <a:ext uri="{FF2B5EF4-FFF2-40B4-BE49-F238E27FC236}">
                  <a16:creationId xmlns:a16="http://schemas.microsoft.com/office/drawing/2014/main" id="{F237DE25-D08F-761C-1094-3ECD5E3269D9}"/>
                </a:ext>
              </a:extLst>
            </p:cNvPr>
            <p:cNvSpPr/>
            <p:nvPr/>
          </p:nvSpPr>
          <p:spPr>
            <a:xfrm rot="5942700" flipV="1">
              <a:off x="11089713" y="3873001"/>
              <a:ext cx="828000" cy="828000"/>
            </a:xfrm>
            <a:prstGeom prst="teardrop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C00000"/>
                </a:solidFill>
              </a:endParaRPr>
            </a:p>
          </p:txBody>
        </p:sp>
        <p:sp>
          <p:nvSpPr>
            <p:cNvPr id="75" name="L-Shape 74">
              <a:extLst>
                <a:ext uri="{FF2B5EF4-FFF2-40B4-BE49-F238E27FC236}">
                  <a16:creationId xmlns:a16="http://schemas.microsoft.com/office/drawing/2014/main" id="{263D9E2F-5308-A401-18D7-32133C2A1AB8}"/>
                </a:ext>
              </a:extLst>
            </p:cNvPr>
            <p:cNvSpPr/>
            <p:nvPr/>
          </p:nvSpPr>
          <p:spPr>
            <a:xfrm rot="16713987">
              <a:off x="11731311" y="3933759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F0CFFCD-0ADF-0EA3-FB14-92A461CE2C8C}"/>
              </a:ext>
            </a:extLst>
          </p:cNvPr>
          <p:cNvGrpSpPr/>
          <p:nvPr/>
        </p:nvGrpSpPr>
        <p:grpSpPr>
          <a:xfrm>
            <a:off x="8467777" y="2466217"/>
            <a:ext cx="2330857" cy="2184785"/>
            <a:chOff x="8467777" y="2466217"/>
            <a:chExt cx="2330857" cy="2184785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A6023AF-D680-90C2-D1D6-E692628A9D1B}"/>
                </a:ext>
              </a:extLst>
            </p:cNvPr>
            <p:cNvCxnSpPr>
              <a:cxnSpLocks/>
              <a:endCxn id="85" idx="4"/>
            </p:cNvCxnSpPr>
            <p:nvPr/>
          </p:nvCxnSpPr>
          <p:spPr>
            <a:xfrm flipV="1">
              <a:off x="8467777" y="2466217"/>
              <a:ext cx="2330857" cy="2184785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8" name="L-Shape 77">
              <a:extLst>
                <a:ext uri="{FF2B5EF4-FFF2-40B4-BE49-F238E27FC236}">
                  <a16:creationId xmlns:a16="http://schemas.microsoft.com/office/drawing/2014/main" id="{70A4412A-49CB-3ACD-49E0-EFD169D9F158}"/>
                </a:ext>
              </a:extLst>
            </p:cNvPr>
            <p:cNvSpPr/>
            <p:nvPr/>
          </p:nvSpPr>
          <p:spPr>
            <a:xfrm rot="227404">
              <a:off x="9551147" y="3465251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5CD432F-68E7-34AF-021A-3C8955F5C27A}"/>
              </a:ext>
            </a:extLst>
          </p:cNvPr>
          <p:cNvGrpSpPr/>
          <p:nvPr/>
        </p:nvGrpSpPr>
        <p:grpSpPr>
          <a:xfrm>
            <a:off x="8393660" y="2466217"/>
            <a:ext cx="180000" cy="2196000"/>
            <a:chOff x="8393660" y="2466217"/>
            <a:chExt cx="180000" cy="21960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27EBA15-3FB7-AE06-3962-A52056044230}"/>
                </a:ext>
              </a:extLst>
            </p:cNvPr>
            <p:cNvCxnSpPr>
              <a:cxnSpLocks/>
              <a:endCxn id="84" idx="4"/>
            </p:cNvCxnSpPr>
            <p:nvPr/>
          </p:nvCxnSpPr>
          <p:spPr>
            <a:xfrm flipV="1">
              <a:off x="8467777" y="2466217"/>
              <a:ext cx="15883" cy="219600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1" name="L-Shape 80">
              <a:extLst>
                <a:ext uri="{FF2B5EF4-FFF2-40B4-BE49-F238E27FC236}">
                  <a16:creationId xmlns:a16="http://schemas.microsoft.com/office/drawing/2014/main" id="{E84E7331-C87E-80AC-C24D-32A64834CD64}"/>
                </a:ext>
              </a:extLst>
            </p:cNvPr>
            <p:cNvSpPr/>
            <p:nvPr/>
          </p:nvSpPr>
          <p:spPr>
            <a:xfrm rot="7971560">
              <a:off x="8393660" y="3460796"/>
              <a:ext cx="180000" cy="180000"/>
            </a:xfrm>
            <a:prstGeom prst="corner">
              <a:avLst>
                <a:gd name="adj1" fmla="val 27100"/>
                <a:gd name="adj2" fmla="val 26871"/>
              </a:avLst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FB4480E-A2E3-4814-E0F3-91A9668A5BAC}"/>
                  </a:ext>
                </a:extLst>
              </p:cNvPr>
              <p:cNvSpPr txBox="1"/>
              <p:nvPr/>
            </p:nvSpPr>
            <p:spPr>
              <a:xfrm>
                <a:off x="9505989" y="4820494"/>
                <a:ext cx="478600" cy="711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4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5E6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𝐆</m:t>
                      </m:r>
                    </m:oMath>
                  </m:oMathPara>
                </a14:m>
                <a:endParaRPr lang="en-IN" sz="4000" b="1" dirty="0">
                  <a:solidFill>
                    <a:srgbClr val="005E6A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FB4480E-A2E3-4814-E0F3-91A9668A5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989" y="4820494"/>
                <a:ext cx="478600" cy="7112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F3ED86-28A9-762E-63A6-2326C89B127E}"/>
                  </a:ext>
                </a:extLst>
              </p:cNvPr>
              <p:cNvSpPr txBox="1"/>
              <p:nvPr/>
            </p:nvSpPr>
            <p:spPr>
              <a:xfrm>
                <a:off x="7931085" y="2098792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F3ED86-28A9-762E-63A6-2326C89B1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085" y="2098792"/>
                <a:ext cx="490993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Oval 83">
            <a:extLst>
              <a:ext uri="{FF2B5EF4-FFF2-40B4-BE49-F238E27FC236}">
                <a16:creationId xmlns:a16="http://schemas.microsoft.com/office/drawing/2014/main" id="{7C2DB985-42A7-1B42-3006-73EFFA71FB05}"/>
              </a:ext>
            </a:extLst>
          </p:cNvPr>
          <p:cNvSpPr/>
          <p:nvPr/>
        </p:nvSpPr>
        <p:spPr>
          <a:xfrm>
            <a:off x="8393660" y="2286217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3598982-5FF4-87A5-E6F0-A6E1B4EF8B6F}"/>
              </a:ext>
            </a:extLst>
          </p:cNvPr>
          <p:cNvSpPr/>
          <p:nvPr/>
        </p:nvSpPr>
        <p:spPr>
          <a:xfrm>
            <a:off x="10708634" y="2286217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BB78D73-6A15-9743-E6F6-149D85B95E04}"/>
              </a:ext>
            </a:extLst>
          </p:cNvPr>
          <p:cNvSpPr/>
          <p:nvPr/>
        </p:nvSpPr>
        <p:spPr>
          <a:xfrm>
            <a:off x="8377777" y="4557765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7A98023-DD60-FFDD-C3BE-960D80F18713}"/>
              </a:ext>
            </a:extLst>
          </p:cNvPr>
          <p:cNvSpPr/>
          <p:nvPr/>
        </p:nvSpPr>
        <p:spPr>
          <a:xfrm>
            <a:off x="10905718" y="4557765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37C6F0C-8461-A594-C25D-E426B13D17C9}"/>
                  </a:ext>
                </a:extLst>
              </p:cNvPr>
              <p:cNvSpPr txBox="1"/>
              <p:nvPr/>
            </p:nvSpPr>
            <p:spPr>
              <a:xfrm>
                <a:off x="10874986" y="2104108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37C6F0C-8461-A594-C25D-E426B13D1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4986" y="2104108"/>
                <a:ext cx="490993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C45238B-4CE5-812C-6A6D-57EF91CBC6DE}"/>
                  </a:ext>
                </a:extLst>
              </p:cNvPr>
              <p:cNvSpPr txBox="1"/>
              <p:nvPr/>
            </p:nvSpPr>
            <p:spPr>
              <a:xfrm>
                <a:off x="8230221" y="4647115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C45238B-4CE5-812C-6A6D-57EF91CBC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221" y="4647115"/>
                <a:ext cx="490993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B393872-A063-A55D-8F5B-C83AA7984236}"/>
                  </a:ext>
                </a:extLst>
              </p:cNvPr>
              <p:cNvSpPr txBox="1"/>
              <p:nvPr/>
            </p:nvSpPr>
            <p:spPr>
              <a:xfrm>
                <a:off x="10777648" y="4643228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B393872-A063-A55D-8F5B-C83AA7984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648" y="4643228"/>
                <a:ext cx="490993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1" name="Table 4">
            <a:extLst>
              <a:ext uri="{FF2B5EF4-FFF2-40B4-BE49-F238E27FC236}">
                <a16:creationId xmlns:a16="http://schemas.microsoft.com/office/drawing/2014/main" id="{595E12CB-82A7-ACAD-C7D3-D892C670B1F1}"/>
              </a:ext>
            </a:extLst>
          </p:cNvPr>
          <p:cNvGraphicFramePr>
            <a:graphicFrameLocks noGrp="1"/>
          </p:cNvGraphicFramePr>
          <p:nvPr/>
        </p:nvGraphicFramePr>
        <p:xfrm>
          <a:off x="241106" y="3022889"/>
          <a:ext cx="7743501" cy="3420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78261">
                  <a:extLst>
                    <a:ext uri="{9D8B030D-6E8A-4147-A177-3AD203B41FA5}">
                      <a16:colId xmlns:a16="http://schemas.microsoft.com/office/drawing/2014/main" val="2512656836"/>
                    </a:ext>
                  </a:extLst>
                </a:gridCol>
                <a:gridCol w="2370178">
                  <a:extLst>
                    <a:ext uri="{9D8B030D-6E8A-4147-A177-3AD203B41FA5}">
                      <a16:colId xmlns:a16="http://schemas.microsoft.com/office/drawing/2014/main" val="56593959"/>
                    </a:ext>
                  </a:extLst>
                </a:gridCol>
                <a:gridCol w="1988774">
                  <a:extLst>
                    <a:ext uri="{9D8B030D-6E8A-4147-A177-3AD203B41FA5}">
                      <a16:colId xmlns:a16="http://schemas.microsoft.com/office/drawing/2014/main" val="3427341550"/>
                    </a:ext>
                  </a:extLst>
                </a:gridCol>
                <a:gridCol w="2206288">
                  <a:extLst>
                    <a:ext uri="{9D8B030D-6E8A-4147-A177-3AD203B41FA5}">
                      <a16:colId xmlns:a16="http://schemas.microsoft.com/office/drawing/2014/main" val="423638267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129248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314696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238233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7667100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951696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079AE47C-B864-CD3C-F7C3-CB183F2B30BF}"/>
              </a:ext>
            </a:extLst>
          </p:cNvPr>
          <p:cNvSpPr txBox="1"/>
          <p:nvPr/>
        </p:nvSpPr>
        <p:spPr>
          <a:xfrm>
            <a:off x="269069" y="3084213"/>
            <a:ext cx="12217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Vertex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2971EFB-1CBB-6594-767B-4BE78B697B77}"/>
              </a:ext>
            </a:extLst>
          </p:cNvPr>
          <p:cNvSpPr txBox="1"/>
          <p:nvPr/>
        </p:nvSpPr>
        <p:spPr>
          <a:xfrm>
            <a:off x="1687615" y="3109525"/>
            <a:ext cx="203351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out – degree 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1081D3-9A97-CA4A-36D4-011C3CD97E2E}"/>
              </a:ext>
            </a:extLst>
          </p:cNvPr>
          <p:cNvSpPr txBox="1"/>
          <p:nvPr/>
        </p:nvSpPr>
        <p:spPr>
          <a:xfrm>
            <a:off x="3894568" y="3124848"/>
            <a:ext cx="181133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in – degree 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DDC4C-F3BD-2570-E553-2277F4A3A16B}"/>
              </a:ext>
            </a:extLst>
          </p:cNvPr>
          <p:cNvSpPr txBox="1"/>
          <p:nvPr/>
        </p:nvSpPr>
        <p:spPr>
          <a:xfrm>
            <a:off x="5928510" y="3109525"/>
            <a:ext cx="193183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total degree </a:t>
            </a:r>
            <a:endParaRPr lang="en-IN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E75FA84-12C8-A566-E0C2-2CA077195509}"/>
                  </a:ext>
                </a:extLst>
              </p:cNvPr>
              <p:cNvSpPr txBox="1"/>
              <p:nvPr/>
            </p:nvSpPr>
            <p:spPr>
              <a:xfrm>
                <a:off x="625106" y="3732892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E75FA84-12C8-A566-E0C2-2CA077195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06" y="3732892"/>
                <a:ext cx="490993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B6B1238-261C-C4DE-9502-53928EEB0E3F}"/>
                  </a:ext>
                </a:extLst>
              </p:cNvPr>
              <p:cNvSpPr txBox="1"/>
              <p:nvPr/>
            </p:nvSpPr>
            <p:spPr>
              <a:xfrm>
                <a:off x="615993" y="4408377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B6B1238-261C-C4DE-9502-53928EEB0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93" y="4408377"/>
                <a:ext cx="490993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BE8FC7F-D27A-6596-1F11-9EBD063EF383}"/>
                  </a:ext>
                </a:extLst>
              </p:cNvPr>
              <p:cNvSpPr txBox="1"/>
              <p:nvPr/>
            </p:nvSpPr>
            <p:spPr>
              <a:xfrm>
                <a:off x="615994" y="5087890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BE8FC7F-D27A-6596-1F11-9EBD063E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94" y="5087890"/>
                <a:ext cx="490993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07CF9A5-C89B-ED14-2F7D-F8398B70AA3D}"/>
                  </a:ext>
                </a:extLst>
              </p:cNvPr>
              <p:cNvSpPr txBox="1"/>
              <p:nvPr/>
            </p:nvSpPr>
            <p:spPr>
              <a:xfrm>
                <a:off x="634458" y="5784887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07CF9A5-C89B-ED14-2F7D-F8398B70A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58" y="5784887"/>
                <a:ext cx="490993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C26F520-7385-1656-BBEB-8B13ACE69677}"/>
                  </a:ext>
                </a:extLst>
              </p:cNvPr>
              <p:cNvSpPr txBox="1"/>
              <p:nvPr/>
            </p:nvSpPr>
            <p:spPr>
              <a:xfrm>
                <a:off x="1626975" y="3751496"/>
                <a:ext cx="19686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IN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C26F520-7385-1656-BBEB-8B13ACE69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975" y="3751496"/>
                <a:ext cx="1968671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77B604B-2B5C-BECB-B472-9DE7372572E7}"/>
                  </a:ext>
                </a:extLst>
              </p:cNvPr>
              <p:cNvSpPr txBox="1"/>
              <p:nvPr/>
            </p:nvSpPr>
            <p:spPr>
              <a:xfrm>
                <a:off x="3861958" y="3775730"/>
                <a:ext cx="19686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77B604B-2B5C-BECB-B472-9DE737257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958" y="3775730"/>
                <a:ext cx="1968671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4D96725F-20CD-6CCF-DB9D-71CB04C2FC05}"/>
                  </a:ext>
                </a:extLst>
              </p:cNvPr>
              <p:cNvSpPr txBox="1"/>
              <p:nvPr/>
            </p:nvSpPr>
            <p:spPr>
              <a:xfrm>
                <a:off x="6012015" y="3765534"/>
                <a:ext cx="176482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IN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kumimoji="0" lang="en-IN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4D96725F-20CD-6CCF-DB9D-71CB04C2F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015" y="3765534"/>
                <a:ext cx="1764829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2F86101-06AF-CE48-6735-55A87272B753}"/>
                  </a:ext>
                </a:extLst>
              </p:cNvPr>
              <p:cNvSpPr txBox="1"/>
              <p:nvPr/>
            </p:nvSpPr>
            <p:spPr>
              <a:xfrm>
                <a:off x="1423289" y="4459908"/>
                <a:ext cx="19686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2F86101-06AF-CE48-6735-55A87272B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289" y="4459908"/>
                <a:ext cx="1968671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4EE77F1-B2EF-B685-14B0-7C460897E4BC}"/>
                  </a:ext>
                </a:extLst>
              </p:cNvPr>
              <p:cNvSpPr txBox="1"/>
              <p:nvPr/>
            </p:nvSpPr>
            <p:spPr>
              <a:xfrm>
                <a:off x="3454507" y="4469876"/>
                <a:ext cx="42078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4EE77F1-B2EF-B685-14B0-7C460897E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507" y="4469876"/>
                <a:ext cx="420780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97DC030-8FF0-4C6E-4CB4-348480A4DD04}"/>
                  </a:ext>
                </a:extLst>
              </p:cNvPr>
              <p:cNvSpPr txBox="1"/>
              <p:nvPr/>
            </p:nvSpPr>
            <p:spPr>
              <a:xfrm>
                <a:off x="3134899" y="4467393"/>
                <a:ext cx="45587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97DC030-8FF0-4C6E-4CB4-348480A4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899" y="4467393"/>
                <a:ext cx="455873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5C239E7-21BC-1688-4833-856947566043}"/>
                  </a:ext>
                </a:extLst>
              </p:cNvPr>
              <p:cNvSpPr txBox="1"/>
              <p:nvPr/>
            </p:nvSpPr>
            <p:spPr>
              <a:xfrm>
                <a:off x="3847582" y="4469876"/>
                <a:ext cx="1996918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5C239E7-21BC-1688-4833-85694756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582" y="4469876"/>
                <a:ext cx="1996918" cy="5232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58419DA-612F-7F8B-3417-0C4517636F60}"/>
                  </a:ext>
                </a:extLst>
              </p:cNvPr>
              <p:cNvSpPr txBox="1"/>
              <p:nvPr/>
            </p:nvSpPr>
            <p:spPr>
              <a:xfrm>
                <a:off x="5832275" y="4440831"/>
                <a:ext cx="2124308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58419DA-612F-7F8B-3417-0C4517636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275" y="4440831"/>
                <a:ext cx="2124308" cy="52322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37F477F-4507-05B6-28BF-0FFA5BD5D278}"/>
                  </a:ext>
                </a:extLst>
              </p:cNvPr>
              <p:cNvSpPr txBox="1"/>
              <p:nvPr/>
            </p:nvSpPr>
            <p:spPr>
              <a:xfrm>
                <a:off x="1472789" y="5153084"/>
                <a:ext cx="227704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37F477F-4507-05B6-28BF-0FFA5BD5D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789" y="5153084"/>
                <a:ext cx="2277044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DD74459-914F-703C-E7A1-3C8AC0634D3D}"/>
                  </a:ext>
                </a:extLst>
              </p:cNvPr>
              <p:cNvSpPr txBox="1"/>
              <p:nvPr/>
            </p:nvSpPr>
            <p:spPr>
              <a:xfrm>
                <a:off x="3902328" y="5133377"/>
                <a:ext cx="188793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DD74459-914F-703C-E7A1-3C8AC0634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328" y="5133377"/>
                <a:ext cx="1887930" cy="5232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092477D-60D8-8D50-1424-DB318D9F99A1}"/>
                  </a:ext>
                </a:extLst>
              </p:cNvPr>
              <p:cNvSpPr txBox="1"/>
              <p:nvPr/>
            </p:nvSpPr>
            <p:spPr>
              <a:xfrm>
                <a:off x="5832276" y="5147596"/>
                <a:ext cx="212430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092477D-60D8-8D50-1424-DB318D9F9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276" y="5147596"/>
                <a:ext cx="2124306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D72F306-2AE8-5BE6-F8F3-2A1E423F3A76}"/>
                  </a:ext>
                </a:extLst>
              </p:cNvPr>
              <p:cNvSpPr txBox="1"/>
              <p:nvPr/>
            </p:nvSpPr>
            <p:spPr>
              <a:xfrm>
                <a:off x="1565849" y="5828477"/>
                <a:ext cx="210806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D72F306-2AE8-5BE6-F8F3-2A1E423F3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849" y="5828477"/>
                <a:ext cx="2108067" cy="5232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99BD9C4-6D29-D966-A0AC-66B9912F7C49}"/>
                  </a:ext>
                </a:extLst>
              </p:cNvPr>
              <p:cNvSpPr txBox="1"/>
              <p:nvPr/>
            </p:nvSpPr>
            <p:spPr>
              <a:xfrm>
                <a:off x="3892234" y="5849943"/>
                <a:ext cx="1908118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99BD9C4-6D29-D966-A0AC-66B9912F7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234" y="5849943"/>
                <a:ext cx="1908118" cy="5232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3E12900-4902-910B-D0D4-36F1D14D0401}"/>
                  </a:ext>
                </a:extLst>
              </p:cNvPr>
              <p:cNvSpPr txBox="1"/>
              <p:nvPr/>
            </p:nvSpPr>
            <p:spPr>
              <a:xfrm>
                <a:off x="5996794" y="5841275"/>
                <a:ext cx="179527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3E12900-4902-910B-D0D4-36F1D14D0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794" y="5841275"/>
                <a:ext cx="1795270" cy="52322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Oval 113">
            <a:extLst>
              <a:ext uri="{FF2B5EF4-FFF2-40B4-BE49-F238E27FC236}">
                <a16:creationId xmlns:a16="http://schemas.microsoft.com/office/drawing/2014/main" id="{99A5D461-2EB3-3349-E9B3-5F4EA9469837}"/>
              </a:ext>
            </a:extLst>
          </p:cNvPr>
          <p:cNvSpPr/>
          <p:nvPr/>
        </p:nvSpPr>
        <p:spPr>
          <a:xfrm>
            <a:off x="8393127" y="2289839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88AE5A9-029A-9882-5F6F-AECB57379053}"/>
              </a:ext>
            </a:extLst>
          </p:cNvPr>
          <p:cNvSpPr/>
          <p:nvPr/>
        </p:nvSpPr>
        <p:spPr>
          <a:xfrm>
            <a:off x="10717626" y="2289839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B03F98B-1728-639C-8135-953593CFA17E}"/>
              </a:ext>
            </a:extLst>
          </p:cNvPr>
          <p:cNvSpPr/>
          <p:nvPr/>
        </p:nvSpPr>
        <p:spPr>
          <a:xfrm>
            <a:off x="10905185" y="4561387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6B04BF3-E136-B900-C7C0-0BEF8AAB6CC3}"/>
              </a:ext>
            </a:extLst>
          </p:cNvPr>
          <p:cNvSpPr/>
          <p:nvPr/>
        </p:nvSpPr>
        <p:spPr>
          <a:xfrm>
            <a:off x="8384418" y="4557901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5552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82" grpId="0"/>
      <p:bldP spid="83" grpId="0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/>
      <p:bldP spid="89" grpId="0"/>
      <p:bldP spid="90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 animBg="1"/>
      <p:bldP spid="115" grpId="0" animBg="1"/>
      <p:bldP spid="116" grpId="0" animBg="1"/>
      <p:bldP spid="1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9D973D3-E1DA-5DA9-81A3-81A0B9128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679" y="852894"/>
            <a:ext cx="3883421" cy="3523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FA1EBD-BAA0-C296-F20F-16D79E3B6DFE}"/>
                  </a:ext>
                </a:extLst>
              </p:cNvPr>
              <p:cNvSpPr txBox="1"/>
              <p:nvPr/>
            </p:nvSpPr>
            <p:spPr>
              <a:xfrm>
                <a:off x="998542" y="4199368"/>
                <a:ext cx="2535496" cy="1299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= 1</m:t>
                          </m:r>
                        </m:sub>
                        <m:sup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FA1EBD-BAA0-C296-F20F-16D79E3B6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42" y="4199368"/>
                <a:ext cx="2535496" cy="12996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CBA68BB6-2102-5C3E-4079-68268AB25004}"/>
              </a:ext>
            </a:extLst>
          </p:cNvPr>
          <p:cNvSpPr/>
          <p:nvPr/>
        </p:nvSpPr>
        <p:spPr>
          <a:xfrm>
            <a:off x="306988" y="4644439"/>
            <a:ext cx="634666" cy="402526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32C732-F7E6-4454-FCAF-63E2954A9A05}"/>
                  </a:ext>
                </a:extLst>
              </p:cNvPr>
              <p:cNvSpPr txBox="1"/>
              <p:nvPr/>
            </p:nvSpPr>
            <p:spPr>
              <a:xfrm>
                <a:off x="3305931" y="4587583"/>
                <a:ext cx="875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𝐞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32C732-F7E6-4454-FCAF-63E2954A9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931" y="4587583"/>
                <a:ext cx="87573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319CEB1-DA25-71A3-2588-B837CA7FA266}"/>
                  </a:ext>
                </a:extLst>
              </p:cNvPr>
              <p:cNvSpPr txBox="1"/>
              <p:nvPr/>
            </p:nvSpPr>
            <p:spPr>
              <a:xfrm>
                <a:off x="5318252" y="4203033"/>
                <a:ext cx="2535496" cy="1299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= 1</m:t>
                          </m:r>
                        </m:sub>
                        <m:sup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319CEB1-DA25-71A3-2588-B837CA7FA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252" y="4203033"/>
                <a:ext cx="2535496" cy="12996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Arrow: Right 64">
            <a:extLst>
              <a:ext uri="{FF2B5EF4-FFF2-40B4-BE49-F238E27FC236}">
                <a16:creationId xmlns:a16="http://schemas.microsoft.com/office/drawing/2014/main" id="{149CCCE2-BF51-91D0-C9E9-B6540EF0EE81}"/>
              </a:ext>
            </a:extLst>
          </p:cNvPr>
          <p:cNvSpPr/>
          <p:nvPr/>
        </p:nvSpPr>
        <p:spPr>
          <a:xfrm>
            <a:off x="4640346" y="4644439"/>
            <a:ext cx="634666" cy="402526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2F398E9-DCB1-2F40-0567-5B2283877534}"/>
                  </a:ext>
                </a:extLst>
              </p:cNvPr>
              <p:cNvSpPr txBox="1"/>
              <p:nvPr/>
            </p:nvSpPr>
            <p:spPr>
              <a:xfrm>
                <a:off x="7625641" y="4591248"/>
                <a:ext cx="875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𝐞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2F398E9-DCB1-2F40-0567-5B2283877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641" y="4591248"/>
                <a:ext cx="87573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AA5B4AC-CE22-E574-D1D0-F44886734278}"/>
                  </a:ext>
                </a:extLst>
              </p:cNvPr>
              <p:cNvSpPr txBox="1"/>
              <p:nvPr/>
            </p:nvSpPr>
            <p:spPr>
              <a:xfrm>
                <a:off x="2029430" y="5323468"/>
                <a:ext cx="2886097" cy="1299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&amp; </m:t>
                      </m:r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= 1</m:t>
                          </m:r>
                        </m:sub>
                        <m:sup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AA5B4AC-CE22-E574-D1D0-F44886734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430" y="5323468"/>
                <a:ext cx="2886097" cy="1299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6881F59-04EE-E7D6-889B-8FFE72B93A26}"/>
                  </a:ext>
                </a:extLst>
              </p:cNvPr>
              <p:cNvSpPr txBox="1"/>
              <p:nvPr/>
            </p:nvSpPr>
            <p:spPr>
              <a:xfrm>
                <a:off x="4747076" y="5715349"/>
                <a:ext cx="13557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6881F59-04EE-E7D6-889B-8FFE72B93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076" y="5715349"/>
                <a:ext cx="135572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D45EADB-0252-1CA0-FA32-8EB1AFC65BE1}"/>
                  </a:ext>
                </a:extLst>
              </p:cNvPr>
              <p:cNvSpPr txBox="1"/>
              <p:nvPr/>
            </p:nvSpPr>
            <p:spPr>
              <a:xfrm>
                <a:off x="5863608" y="5711683"/>
                <a:ext cx="10264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IN" sz="28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𝐞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D45EADB-0252-1CA0-FA32-8EB1AFC65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608" y="5711683"/>
                <a:ext cx="102641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" name="Picture 70">
            <a:extLst>
              <a:ext uri="{FF2B5EF4-FFF2-40B4-BE49-F238E27FC236}">
                <a16:creationId xmlns:a16="http://schemas.microsoft.com/office/drawing/2014/main" id="{346BED93-4A63-F268-30A9-C06E1A72D8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804" y="852894"/>
            <a:ext cx="7516056" cy="33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1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0" grpId="0" animBg="1"/>
      <p:bldP spid="63" grpId="0"/>
      <p:bldP spid="64" grpId="0"/>
      <p:bldP spid="65" grpId="0" animBg="1"/>
      <p:bldP spid="66" grpId="0"/>
      <p:bldP spid="67" grpId="0"/>
      <p:bldP spid="69" grpId="0"/>
      <p:bldP spid="7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B3797F-A71F-D146-4ECC-04EA39FABA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B3797F-A71F-D146-4ECC-04EA39FAB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8E438A-DD98-5C8C-0273-39F8FFC250CD}"/>
              </a:ext>
            </a:extLst>
          </p:cNvPr>
          <p:cNvSpPr/>
          <p:nvPr/>
        </p:nvSpPr>
        <p:spPr>
          <a:xfrm>
            <a:off x="214350" y="803122"/>
            <a:ext cx="1819166" cy="588950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B316B8A-A342-5552-BC50-86CE5FE324C2}"/>
                  </a:ext>
                </a:extLst>
              </p:cNvPr>
              <p:cNvSpPr/>
              <p:nvPr/>
            </p:nvSpPr>
            <p:spPr>
              <a:xfrm>
                <a:off x="2033516" y="803122"/>
                <a:ext cx="10077948" cy="17625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Find the number of vertices in an undirected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27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edges in which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 of degree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2,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 of degree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remaining vertices of degree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B316B8A-A342-5552-BC50-86CE5FE32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516" y="803122"/>
                <a:ext cx="10077948" cy="1762521"/>
              </a:xfrm>
              <a:prstGeom prst="rect">
                <a:avLst/>
              </a:prstGeom>
              <a:blipFill>
                <a:blip r:embed="rId3"/>
                <a:stretch>
                  <a:fillRect l="-1270" r="-1210" b="-65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915C61-10D3-647C-0BF3-913A83832C5C}"/>
              </a:ext>
            </a:extLst>
          </p:cNvPr>
          <p:cNvSpPr/>
          <p:nvPr/>
        </p:nvSpPr>
        <p:spPr>
          <a:xfrm>
            <a:off x="214350" y="2642713"/>
            <a:ext cx="1819166" cy="588950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B922F2-35EA-5420-E544-7DB7E21AC4A6}"/>
                  </a:ext>
                </a:extLst>
              </p:cNvPr>
              <p:cNvSpPr/>
              <p:nvPr/>
            </p:nvSpPr>
            <p:spPr>
              <a:xfrm>
                <a:off x="2033516" y="2642713"/>
                <a:ext cx="5186150" cy="5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Here, the number of edges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𝐞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=27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B922F2-35EA-5420-E544-7DB7E21AC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516" y="2642713"/>
                <a:ext cx="5186150" cy="588950"/>
              </a:xfrm>
              <a:prstGeom prst="rect">
                <a:avLst/>
              </a:prstGeom>
              <a:blipFill>
                <a:blip r:embed="rId4"/>
                <a:stretch>
                  <a:fillRect l="-2471" b="-3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B9F4C9-58C3-9D13-F0EA-F63AD6F2F93D}"/>
                  </a:ext>
                </a:extLst>
              </p:cNvPr>
              <p:cNvSpPr/>
              <p:nvPr/>
            </p:nvSpPr>
            <p:spPr>
              <a:xfrm>
                <a:off x="2033516" y="3286890"/>
                <a:ext cx="8502556" cy="5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be the total number of vertices such that there are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B9F4C9-58C3-9D13-F0EA-F63AD6F2F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516" y="3286890"/>
                <a:ext cx="8502556" cy="588950"/>
              </a:xfrm>
              <a:prstGeom prst="rect">
                <a:avLst/>
              </a:prstGeom>
              <a:blipFill>
                <a:blip r:embed="rId5"/>
                <a:stretch>
                  <a:fillRect l="-1506" b="-29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80AB2456-47E6-3DC4-BADD-E3C8B715F798}"/>
              </a:ext>
            </a:extLst>
          </p:cNvPr>
          <p:cNvSpPr/>
          <p:nvPr/>
        </p:nvSpPr>
        <p:spPr>
          <a:xfrm>
            <a:off x="1457516" y="3425773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C0D37C9F-86AA-260F-34AD-887A34B9DE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74040" y="3864592"/>
                <a:ext cx="4368124" cy="7848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 of degree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5E6A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C0D37C9F-86AA-260F-34AD-887A34B9D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040" y="3864592"/>
                <a:ext cx="4368124" cy="784812"/>
              </a:xfrm>
              <a:prstGeom prst="rect">
                <a:avLst/>
              </a:prstGeom>
              <a:blipFill>
                <a:blip r:embed="rId6"/>
                <a:stretch>
                  <a:fillRect r="-139" b="-930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9ECA7BFE-568D-A254-86A7-3FFC0840C5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74040" y="4453542"/>
                <a:ext cx="4368124" cy="7848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 of degree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5E6A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9ECA7BFE-568D-A254-86A7-3FFC0840C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040" y="4453542"/>
                <a:ext cx="4368124" cy="784812"/>
              </a:xfrm>
              <a:prstGeom prst="rect">
                <a:avLst/>
              </a:prstGeom>
              <a:blipFill>
                <a:blip r:embed="rId7"/>
                <a:stretch>
                  <a:fillRect r="-139" b="-1015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C33B0D99-DDD8-9427-C581-827FCED4D9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74040" y="5090626"/>
                <a:ext cx="4368124" cy="7848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 of degree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5E6A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C33B0D99-DDD8-9427-C581-827FCED4D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040" y="5090626"/>
                <a:ext cx="4368124" cy="784812"/>
              </a:xfrm>
              <a:prstGeom prst="rect">
                <a:avLst/>
              </a:prstGeom>
              <a:blipFill>
                <a:blip r:embed="rId8"/>
                <a:stretch>
                  <a:fillRect b="-1007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CA992EC-16E7-CEF9-B8CC-F454D1A67C6B}"/>
                  </a:ext>
                </a:extLst>
              </p:cNvPr>
              <p:cNvSpPr/>
              <p:nvPr/>
            </p:nvSpPr>
            <p:spPr>
              <a:xfrm>
                <a:off x="5629705" y="5191796"/>
                <a:ext cx="1508078" cy="5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en-IN" sz="28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CA992EC-16E7-CEF9-B8CC-F454D1A67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705" y="5191796"/>
                <a:ext cx="1508078" cy="588950"/>
              </a:xfrm>
              <a:prstGeom prst="rect">
                <a:avLst/>
              </a:prstGeom>
              <a:blipFill>
                <a:blip r:embed="rId9"/>
                <a:stretch>
                  <a:fillRect l="-8502" b="-3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4F09ED9-968C-3759-E59B-F4A361F8F2B5}"/>
                  </a:ext>
                </a:extLst>
              </p:cNvPr>
              <p:cNvSpPr/>
              <p:nvPr/>
            </p:nvSpPr>
            <p:spPr>
              <a:xfrm>
                <a:off x="2446364" y="5875438"/>
                <a:ext cx="2630604" cy="5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=6+3+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2800" b="0" dirty="0">
                  <a:solidFill>
                    <a:srgbClr val="002060"/>
                  </a:solidFill>
                </a:endParaRPr>
              </a:p>
              <a:p>
                <a:pPr algn="just">
                  <a:lnSpc>
                    <a:spcPct val="130000"/>
                  </a:lnSpc>
                </a:pP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4F09ED9-968C-3759-E59B-F4A361F8F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364" y="5875438"/>
                <a:ext cx="2630604" cy="5889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C7A6FB-0BB8-A50A-067C-53AFDEA08B6E}"/>
              </a:ext>
            </a:extLst>
          </p:cNvPr>
          <p:cNvCxnSpPr/>
          <p:nvPr/>
        </p:nvCxnSpPr>
        <p:spPr>
          <a:xfrm>
            <a:off x="5233920" y="6249547"/>
            <a:ext cx="919788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2CA649B-5BA6-FDAF-24BF-9411D2CFFEEA}"/>
                  </a:ext>
                </a:extLst>
              </p:cNvPr>
              <p:cNvSpPr/>
              <p:nvPr/>
            </p:nvSpPr>
            <p:spPr>
              <a:xfrm>
                <a:off x="6140060" y="5875438"/>
                <a:ext cx="859282" cy="5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2CA649B-5BA6-FDAF-24BF-9411D2CFF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060" y="5875438"/>
                <a:ext cx="859282" cy="5889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029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  <p:bldP spid="11" grpId="0"/>
      <p:bldP spid="12" grpId="0"/>
      <p:bldP spid="13" grpId="0"/>
      <p:bldP spid="14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BEA929-7B0D-0EEA-03C7-2B68504ADF6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BEA929-7B0D-0EEA-03C7-2B68504ADF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C94862-7E30-08C6-B023-77B9AE7B57D0}"/>
                  </a:ext>
                </a:extLst>
              </p:cNvPr>
              <p:cNvSpPr/>
              <p:nvPr/>
            </p:nvSpPr>
            <p:spPr>
              <a:xfrm>
                <a:off x="2569194" y="812119"/>
                <a:ext cx="2630604" cy="5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=6+3+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2800" b="0" dirty="0">
                  <a:solidFill>
                    <a:srgbClr val="002060"/>
                  </a:solidFill>
                </a:endParaRPr>
              </a:p>
              <a:p>
                <a:pPr algn="just">
                  <a:lnSpc>
                    <a:spcPct val="130000"/>
                  </a:lnSpc>
                </a:pP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C94862-7E30-08C6-B023-77B9AE7B5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194" y="812119"/>
                <a:ext cx="2630604" cy="5889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600A36-2CB5-C935-22CF-76CAE481AE58}"/>
              </a:ext>
            </a:extLst>
          </p:cNvPr>
          <p:cNvCxnSpPr/>
          <p:nvPr/>
        </p:nvCxnSpPr>
        <p:spPr>
          <a:xfrm>
            <a:off x="5356750" y="1186228"/>
            <a:ext cx="919788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80034AC-4E5E-B5C2-0425-751DD0A19EFC}"/>
                  </a:ext>
                </a:extLst>
              </p:cNvPr>
              <p:cNvSpPr/>
              <p:nvPr/>
            </p:nvSpPr>
            <p:spPr>
              <a:xfrm>
                <a:off x="6262890" y="812119"/>
                <a:ext cx="859282" cy="5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80034AC-4E5E-B5C2-0425-751DD0A19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890" y="812119"/>
                <a:ext cx="859282" cy="5889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87104E-DA1D-0A8F-D4B3-C4BC32335BD5}"/>
              </a:ext>
            </a:extLst>
          </p:cNvPr>
          <p:cNvSpPr/>
          <p:nvPr/>
        </p:nvSpPr>
        <p:spPr>
          <a:xfrm>
            <a:off x="791570" y="1401069"/>
            <a:ext cx="5745708" cy="5889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By the First Theorem of Graph Theory,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90C7E95-2983-0975-1D28-913A5E6A6AEB}"/>
              </a:ext>
            </a:extLst>
          </p:cNvPr>
          <p:cNvSpPr/>
          <p:nvPr/>
        </p:nvSpPr>
        <p:spPr>
          <a:xfrm>
            <a:off x="215570" y="1539952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8CC161-9F25-5536-5391-809ABDE88A94}"/>
                  </a:ext>
                </a:extLst>
              </p:cNvPr>
              <p:cNvSpPr txBox="1"/>
              <p:nvPr/>
            </p:nvSpPr>
            <p:spPr>
              <a:xfrm>
                <a:off x="791566" y="2229820"/>
                <a:ext cx="2441214" cy="1137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</m:d>
                        </m:e>
                      </m:nary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8CC161-9F25-5536-5391-809ABDE88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66" y="2229820"/>
                <a:ext cx="2441214" cy="11378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441AAB-DFFE-7A3D-0534-8AE378CF1B84}"/>
                  </a:ext>
                </a:extLst>
              </p:cNvPr>
              <p:cNvSpPr txBox="1"/>
              <p:nvPr/>
            </p:nvSpPr>
            <p:spPr>
              <a:xfrm>
                <a:off x="791565" y="3668801"/>
                <a:ext cx="51246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5E6A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5E6A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𝐤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5E6A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𝟐𝟕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441AAB-DFFE-7A3D-0534-8AE378CF1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65" y="3668801"/>
                <a:ext cx="512469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BDAEE2-92B0-CEA3-4BA2-ADF477B4B14C}"/>
                  </a:ext>
                </a:extLst>
              </p:cNvPr>
              <p:cNvSpPr txBox="1"/>
              <p:nvPr/>
            </p:nvSpPr>
            <p:spPr>
              <a:xfrm>
                <a:off x="791566" y="4413455"/>
                <a:ext cx="37326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∴12+12+3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BDAEE2-92B0-CEA3-4BA2-ADF477B4B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66" y="4413455"/>
                <a:ext cx="373262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955F6D-FF99-6DB6-C5E2-87196EB77736}"/>
                  </a:ext>
                </a:extLst>
              </p:cNvPr>
              <p:cNvSpPr txBox="1"/>
              <p:nvPr/>
            </p:nvSpPr>
            <p:spPr>
              <a:xfrm>
                <a:off x="791568" y="5158109"/>
                <a:ext cx="20115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955F6D-FF99-6DB6-C5E2-87196EB77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68" y="5158109"/>
                <a:ext cx="201157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40540B-B843-B662-F1A5-9235592DD43A}"/>
                  </a:ext>
                </a:extLst>
              </p:cNvPr>
              <p:cNvSpPr txBox="1"/>
              <p:nvPr/>
            </p:nvSpPr>
            <p:spPr>
              <a:xfrm>
                <a:off x="791570" y="5902763"/>
                <a:ext cx="20115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40540B-B843-B662-F1A5-9235592DD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70" y="5902763"/>
                <a:ext cx="201157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B51C80-13D5-CE18-B5C1-DB9AEC433DB0}"/>
                  </a:ext>
                </a:extLst>
              </p:cNvPr>
              <p:cNvSpPr/>
              <p:nvPr/>
            </p:nvSpPr>
            <p:spPr>
              <a:xfrm>
                <a:off x="7879886" y="2229820"/>
                <a:ext cx="3147505" cy="5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From equation: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B51C80-13D5-CE18-B5C1-DB9AEC433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886" y="2229820"/>
                <a:ext cx="3147505" cy="588950"/>
              </a:xfrm>
              <a:prstGeom prst="rect">
                <a:avLst/>
              </a:prstGeom>
              <a:blipFill>
                <a:blip r:embed="rId10"/>
                <a:stretch>
                  <a:fillRect l="-4070" b="-3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6A6AA1-E864-A47F-C5B5-A9B7D0490C40}"/>
                  </a:ext>
                </a:extLst>
              </p:cNvPr>
              <p:cNvSpPr/>
              <p:nvPr/>
            </p:nvSpPr>
            <p:spPr>
              <a:xfrm>
                <a:off x="7884291" y="2846548"/>
                <a:ext cx="2630604" cy="5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=6+3+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2800" b="0" dirty="0">
                  <a:solidFill>
                    <a:srgbClr val="002060"/>
                  </a:solidFill>
                </a:endParaRPr>
              </a:p>
              <a:p>
                <a:pPr algn="just">
                  <a:lnSpc>
                    <a:spcPct val="130000"/>
                  </a:lnSpc>
                </a:pP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6A6AA1-E864-A47F-C5B5-A9B7D0490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291" y="2846548"/>
                <a:ext cx="2630604" cy="5889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BE08D6D-14D7-F69F-803D-EE1346BB10F7}"/>
                  </a:ext>
                </a:extLst>
              </p:cNvPr>
              <p:cNvSpPr/>
              <p:nvPr/>
            </p:nvSpPr>
            <p:spPr>
              <a:xfrm>
                <a:off x="7573451" y="3605229"/>
                <a:ext cx="3143100" cy="5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=6+3+</m:t>
                      </m:r>
                      <m:r>
                        <a:rPr lang="en-IN" sz="2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BE08D6D-14D7-F69F-803D-EE1346BB1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451" y="3605229"/>
                <a:ext cx="3143100" cy="5889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2AE6447-443A-6C61-7815-62C14C43E235}"/>
                  </a:ext>
                </a:extLst>
              </p:cNvPr>
              <p:cNvSpPr/>
              <p:nvPr/>
            </p:nvSpPr>
            <p:spPr>
              <a:xfrm>
                <a:off x="7668987" y="4320368"/>
                <a:ext cx="1693378" cy="5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2AE6447-443A-6C61-7815-62C14C43E2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987" y="4320368"/>
                <a:ext cx="1693378" cy="58895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3C0F68-5E06-9BEE-13B4-257BAC577063}"/>
              </a:ext>
            </a:extLst>
          </p:cNvPr>
          <p:cNvCxnSpPr/>
          <p:nvPr/>
        </p:nvCxnSpPr>
        <p:spPr>
          <a:xfrm>
            <a:off x="7108524" y="1579227"/>
            <a:ext cx="0" cy="4896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6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B3797F-A71F-D146-4ECC-04EA39FABA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Example:5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B3797F-A71F-D146-4ECC-04EA39FAB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8E438A-DD98-5C8C-0273-39F8FFC250CD}"/>
              </a:ext>
            </a:extLst>
          </p:cNvPr>
          <p:cNvSpPr/>
          <p:nvPr/>
        </p:nvSpPr>
        <p:spPr>
          <a:xfrm>
            <a:off x="214350" y="803122"/>
            <a:ext cx="1819166" cy="588950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B316B8A-A342-5552-BC50-86CE5FE324C2}"/>
                  </a:ext>
                </a:extLst>
              </p:cNvPr>
              <p:cNvSpPr/>
              <p:nvPr/>
            </p:nvSpPr>
            <p:spPr>
              <a:xfrm>
                <a:off x="2033516" y="803122"/>
                <a:ext cx="9944134" cy="2437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Either draw a graph with specified properties or explain why no such graph exists.</a:t>
                </a:r>
              </a:p>
              <a:p>
                <a:pPr marL="514350" indent="-514350" algn="just">
                  <a:lnSpc>
                    <a:spcPct val="130000"/>
                  </a:lnSpc>
                  <a:buFontTx/>
                  <a:buAutoNum type="alphaLcParenR"/>
                </a:pPr>
                <a:r>
                  <a:rPr lang="en-IN" sz="2800" dirty="0">
                    <a:solidFill>
                      <a:srgbClr val="002060"/>
                    </a:solidFill>
                  </a:rPr>
                  <a:t>graph with four vertices of degrees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1, 2, 3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pPr marL="514350" indent="-514350" algn="just">
                  <a:lnSpc>
                    <a:spcPct val="130000"/>
                  </a:lnSpc>
                  <a:buAutoNum type="alphaLcParenR"/>
                </a:pPr>
                <a:r>
                  <a:rPr lang="en-IN" sz="2800" dirty="0">
                    <a:solidFill>
                      <a:srgbClr val="002060"/>
                    </a:solidFill>
                  </a:rPr>
                  <a:t>graph with five vertices of degrees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1, 2, 3, 3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B316B8A-A342-5552-BC50-86CE5FE32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516" y="803122"/>
                <a:ext cx="9944134" cy="2437054"/>
              </a:xfrm>
              <a:prstGeom prst="rect">
                <a:avLst/>
              </a:prstGeom>
              <a:blipFill>
                <a:blip r:embed="rId3"/>
                <a:stretch>
                  <a:fillRect l="-1288" r="-12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915C61-10D3-647C-0BF3-913A83832C5C}"/>
              </a:ext>
            </a:extLst>
          </p:cNvPr>
          <p:cNvSpPr/>
          <p:nvPr/>
        </p:nvSpPr>
        <p:spPr>
          <a:xfrm>
            <a:off x="214350" y="3225148"/>
            <a:ext cx="1819166" cy="588950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0AB2456-47E6-3DC4-BADD-E3C8B715F798}"/>
              </a:ext>
            </a:extLst>
          </p:cNvPr>
          <p:cNvSpPr/>
          <p:nvPr/>
        </p:nvSpPr>
        <p:spPr>
          <a:xfrm>
            <a:off x="1415175" y="4149107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1F8C18-62C2-75D3-273C-2271F1AD12A7}"/>
                  </a:ext>
                </a:extLst>
              </p:cNvPr>
              <p:cNvSpPr/>
              <p:nvPr/>
            </p:nvSpPr>
            <p:spPr>
              <a:xfrm>
                <a:off x="2067903" y="3210120"/>
                <a:ext cx="8056194" cy="6190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514350" indent="-514350" algn="just">
                  <a:lnSpc>
                    <a:spcPct val="130000"/>
                  </a:lnSpc>
                  <a:buFontTx/>
                  <a:buAutoNum type="alphaLcParenR"/>
                </a:pPr>
                <a:r>
                  <a:rPr lang="en-IN" sz="2800" b="1" dirty="0">
                    <a:solidFill>
                      <a:srgbClr val="002060"/>
                    </a:solidFill>
                  </a:rPr>
                  <a:t>graph with four vertices of degrees 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1F8C18-62C2-75D3-273C-2271F1AD1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903" y="3210120"/>
                <a:ext cx="8056194" cy="619006"/>
              </a:xfrm>
              <a:prstGeom prst="rect">
                <a:avLst/>
              </a:prstGeom>
              <a:blipFill>
                <a:blip r:embed="rId4"/>
                <a:stretch>
                  <a:fillRect l="-1513" b="-24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622E59F-885F-B74D-DF0F-5EE9ABF8DCEE}"/>
                  </a:ext>
                </a:extLst>
              </p:cNvPr>
              <p:cNvSpPr/>
              <p:nvPr/>
            </p:nvSpPr>
            <p:spPr>
              <a:xfrm>
                <a:off x="2047164" y="4642902"/>
                <a:ext cx="9805650" cy="11380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It is </a:t>
                </a:r>
                <a:r>
                  <a:rPr lang="en-IN" sz="2800" dirty="0">
                    <a:solidFill>
                      <a:srgbClr val="FF0000"/>
                    </a:solidFill>
                  </a:rPr>
                  <a:t>not</a:t>
                </a:r>
                <a:r>
                  <a:rPr lang="en-IN" sz="2800" dirty="0">
                    <a:solidFill>
                      <a:srgbClr val="002060"/>
                    </a:solidFill>
                  </a:rPr>
                  <a:t> possible to draw such graph as in given data as number of odd vertices are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622E59F-885F-B74D-DF0F-5EE9ABF8D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164" y="4642902"/>
                <a:ext cx="9805650" cy="1138067"/>
              </a:xfrm>
              <a:prstGeom prst="rect">
                <a:avLst/>
              </a:prstGeom>
              <a:blipFill>
                <a:blip r:embed="rId5"/>
                <a:stretch>
                  <a:fillRect l="-1306" r="-1244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297D4CA6-DDD5-7F7F-65A4-B84F427A25B1}"/>
              </a:ext>
            </a:extLst>
          </p:cNvPr>
          <p:cNvSpPr/>
          <p:nvPr/>
        </p:nvSpPr>
        <p:spPr>
          <a:xfrm>
            <a:off x="2033516" y="4004089"/>
            <a:ext cx="9805650" cy="7332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We know that, in every graph number of odd vertices must be even.</a:t>
            </a:r>
          </a:p>
        </p:txBody>
      </p:sp>
    </p:spTree>
    <p:extLst>
      <p:ext uri="{BB962C8B-B14F-4D97-AF65-F5344CB8AC3E}">
        <p14:creationId xmlns:p14="http://schemas.microsoft.com/office/powerpoint/2010/main" val="236806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15" grpId="0"/>
      <p:bldP spid="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C49AB1-3119-4A8D-EB01-84F25CBB709B}"/>
                  </a:ext>
                </a:extLst>
              </p:cNvPr>
              <p:cNvSpPr txBox="1"/>
              <p:nvPr/>
            </p:nvSpPr>
            <p:spPr>
              <a:xfrm>
                <a:off x="10941027" y="5162398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C49AB1-3119-4A8D-EB01-84F25CBB7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027" y="5162398"/>
                <a:ext cx="49099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ardrop 39">
            <a:extLst>
              <a:ext uri="{FF2B5EF4-FFF2-40B4-BE49-F238E27FC236}">
                <a16:creationId xmlns:a16="http://schemas.microsoft.com/office/drawing/2014/main" id="{C559D914-65D4-549B-7F57-39059DDF8320}"/>
              </a:ext>
            </a:extLst>
          </p:cNvPr>
          <p:cNvSpPr/>
          <p:nvPr/>
        </p:nvSpPr>
        <p:spPr>
          <a:xfrm rot="4425091" flipV="1">
            <a:off x="11052909" y="2377222"/>
            <a:ext cx="828000" cy="828000"/>
          </a:xfrm>
          <a:prstGeom prst="teardrop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00000"/>
              </a:solidFill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11A29290-5EB7-FFFE-FCBC-78621DE57D55}"/>
              </a:ext>
            </a:extLst>
          </p:cNvPr>
          <p:cNvSpPr/>
          <p:nvPr/>
        </p:nvSpPr>
        <p:spPr>
          <a:xfrm rot="16200000" flipV="1">
            <a:off x="10309908" y="3958200"/>
            <a:ext cx="1785652" cy="573369"/>
          </a:xfrm>
          <a:prstGeom prst="arc">
            <a:avLst>
              <a:gd name="adj1" fmla="val 10774224"/>
              <a:gd name="adj2" fmla="val 2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D97E53C-823C-15AC-A26E-AA6694E96C81}"/>
              </a:ext>
            </a:extLst>
          </p:cNvPr>
          <p:cNvCxnSpPr>
            <a:cxnSpLocks/>
          </p:cNvCxnSpPr>
          <p:nvPr/>
        </p:nvCxnSpPr>
        <p:spPr>
          <a:xfrm flipV="1">
            <a:off x="11144513" y="3338411"/>
            <a:ext cx="0" cy="1750244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77FCF7-AF80-8AC9-1615-0E54E2E25925}"/>
              </a:ext>
            </a:extLst>
          </p:cNvPr>
          <p:cNvCxnSpPr>
            <a:cxnSpLocks/>
            <a:stCxn id="8" idx="7"/>
            <a:endCxn id="10" idx="3"/>
          </p:cNvCxnSpPr>
          <p:nvPr/>
        </p:nvCxnSpPr>
        <p:spPr>
          <a:xfrm flipV="1">
            <a:off x="8641562" y="3402051"/>
            <a:ext cx="2452289" cy="1716646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73D838C-6A42-671A-08E9-D4CBFDBA7A8E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65218" y="3929160"/>
            <a:ext cx="0" cy="2520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A4F468-9DD6-1FB0-0210-A82CA6492936}"/>
              </a:ext>
            </a:extLst>
          </p:cNvPr>
          <p:cNvCxnSpPr>
            <a:cxnSpLocks/>
          </p:cNvCxnSpPr>
          <p:nvPr/>
        </p:nvCxnSpPr>
        <p:spPr>
          <a:xfrm flipV="1">
            <a:off x="8564274" y="3355741"/>
            <a:ext cx="0" cy="1750244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B421DE-1333-B6D4-A6ED-064FC6DD0B5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Example:5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B421DE-1333-B6D4-A6ED-064FC6DD0B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959FC9-5357-64B1-5366-DA12558C4303}"/>
                  </a:ext>
                </a:extLst>
              </p:cNvPr>
              <p:cNvSpPr/>
              <p:nvPr/>
            </p:nvSpPr>
            <p:spPr>
              <a:xfrm>
                <a:off x="157216" y="711201"/>
                <a:ext cx="8056194" cy="6190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IN" sz="2800" b="1" dirty="0">
                    <a:solidFill>
                      <a:srgbClr val="002060"/>
                    </a:solidFill>
                  </a:rPr>
                  <a:t>b)  graph with five vertices of degrees 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959FC9-5357-64B1-5366-DA12558C4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16" y="711201"/>
                <a:ext cx="8056194" cy="619006"/>
              </a:xfrm>
              <a:prstGeom prst="rect">
                <a:avLst/>
              </a:prstGeom>
              <a:blipFill>
                <a:blip r:embed="rId4"/>
                <a:stretch>
                  <a:fillRect l="-1590" b="-24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3EE0131-1F58-D9E2-5362-DA0929885BE9}"/>
              </a:ext>
            </a:extLst>
          </p:cNvPr>
          <p:cNvSpPr/>
          <p:nvPr/>
        </p:nvSpPr>
        <p:spPr>
          <a:xfrm>
            <a:off x="10078833" y="1749371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082E17-1158-237A-6951-E9F47B0D752C}"/>
                  </a:ext>
                </a:extLst>
              </p:cNvPr>
              <p:cNvSpPr txBox="1"/>
              <p:nvPr/>
            </p:nvSpPr>
            <p:spPr>
              <a:xfrm>
                <a:off x="9923336" y="1226151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082E17-1158-237A-6951-E9F47B0D7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336" y="1226151"/>
                <a:ext cx="49099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47F714E8-7158-E99B-5671-717FFE6C8EB2}"/>
              </a:ext>
            </a:extLst>
          </p:cNvPr>
          <p:cNvSpPr/>
          <p:nvPr/>
        </p:nvSpPr>
        <p:spPr>
          <a:xfrm>
            <a:off x="8487922" y="3257519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AB2FCE-4979-C24E-989C-1A0079583A15}"/>
              </a:ext>
            </a:extLst>
          </p:cNvPr>
          <p:cNvSpPr/>
          <p:nvPr/>
        </p:nvSpPr>
        <p:spPr>
          <a:xfrm>
            <a:off x="8487922" y="5092337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04B1F8-F090-BAFB-8E69-6807BAD01000}"/>
              </a:ext>
            </a:extLst>
          </p:cNvPr>
          <p:cNvSpPr/>
          <p:nvPr/>
        </p:nvSpPr>
        <p:spPr>
          <a:xfrm>
            <a:off x="11067491" y="5088655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A25802-531F-9286-B4B7-74B69FE6D887}"/>
              </a:ext>
            </a:extLst>
          </p:cNvPr>
          <p:cNvSpPr/>
          <p:nvPr/>
        </p:nvSpPr>
        <p:spPr>
          <a:xfrm>
            <a:off x="11067491" y="3248411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5A97BE-6017-8DA9-4FC3-924DC386AC62}"/>
                  </a:ext>
                </a:extLst>
              </p:cNvPr>
              <p:cNvSpPr txBox="1"/>
              <p:nvPr/>
            </p:nvSpPr>
            <p:spPr>
              <a:xfrm>
                <a:off x="7983281" y="2990483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5A97BE-6017-8DA9-4FC3-924DC386A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281" y="2990483"/>
                <a:ext cx="49099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C6DDD0-3042-4FFB-F86A-2247934CF27B}"/>
                  </a:ext>
                </a:extLst>
              </p:cNvPr>
              <p:cNvSpPr txBox="1"/>
              <p:nvPr/>
            </p:nvSpPr>
            <p:spPr>
              <a:xfrm>
                <a:off x="8317676" y="5129116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C6DDD0-3042-4FFB-F86A-2247934CF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676" y="5129116"/>
                <a:ext cx="49099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54CCDE-2A97-7F36-93A3-89500EBF45BD}"/>
                  </a:ext>
                </a:extLst>
              </p:cNvPr>
              <p:cNvSpPr txBox="1"/>
              <p:nvPr/>
            </p:nvSpPr>
            <p:spPr>
              <a:xfrm>
                <a:off x="10576498" y="2928987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54CCDE-2A97-7F36-93A3-89500EBF4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498" y="2928987"/>
                <a:ext cx="49099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BD7791-9052-7675-0D73-E4B3A149E0C5}"/>
              </a:ext>
            </a:extLst>
          </p:cNvPr>
          <p:cNvCxnSpPr>
            <a:cxnSpLocks/>
            <a:stCxn id="7" idx="7"/>
            <a:endCxn id="5" idx="3"/>
          </p:cNvCxnSpPr>
          <p:nvPr/>
        </p:nvCxnSpPr>
        <p:spPr>
          <a:xfrm flipV="1">
            <a:off x="8641562" y="1903011"/>
            <a:ext cx="1463631" cy="138086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4">
                <a:extLst>
                  <a:ext uri="{FF2B5EF4-FFF2-40B4-BE49-F238E27FC236}">
                    <a16:creationId xmlns:a16="http://schemas.microsoft.com/office/drawing/2014/main" id="{376B8AC1-5D6D-6798-9D41-2CF7A06E0A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27" y="1578422"/>
                <a:ext cx="5664135" cy="7848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be the vertex of degree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5E6A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3" name="Content Placeholder 4">
                <a:extLst>
                  <a:ext uri="{FF2B5EF4-FFF2-40B4-BE49-F238E27FC236}">
                    <a16:creationId xmlns:a16="http://schemas.microsoft.com/office/drawing/2014/main" id="{376B8AC1-5D6D-6798-9D41-2CF7A06E0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7" y="1578422"/>
                <a:ext cx="5664135" cy="784812"/>
              </a:xfrm>
              <a:prstGeom prst="rect">
                <a:avLst/>
              </a:prstGeom>
              <a:blipFill>
                <a:blip r:embed="rId9"/>
                <a:stretch>
                  <a:fillRect r="-1292" b="-930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">
                <a:extLst>
                  <a:ext uri="{FF2B5EF4-FFF2-40B4-BE49-F238E27FC236}">
                    <a16:creationId xmlns:a16="http://schemas.microsoft.com/office/drawing/2014/main" id="{76169C41-99D3-9000-A077-9B5BA93FE4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936" y="2488466"/>
                <a:ext cx="5664135" cy="7848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be the vertex of degree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5E6A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4" name="Content Placeholder 4">
                <a:extLst>
                  <a:ext uri="{FF2B5EF4-FFF2-40B4-BE49-F238E27FC236}">
                    <a16:creationId xmlns:a16="http://schemas.microsoft.com/office/drawing/2014/main" id="{76169C41-99D3-9000-A077-9B5BA93FE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6" y="2488466"/>
                <a:ext cx="5664135" cy="784812"/>
              </a:xfrm>
              <a:prstGeom prst="rect">
                <a:avLst/>
              </a:prstGeom>
              <a:blipFill>
                <a:blip r:embed="rId10"/>
                <a:stretch>
                  <a:fillRect r="-1507" b="-1007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4">
                <a:extLst>
                  <a:ext uri="{FF2B5EF4-FFF2-40B4-BE49-F238E27FC236}">
                    <a16:creationId xmlns:a16="http://schemas.microsoft.com/office/drawing/2014/main" id="{46A4B2CA-5E99-9AE5-E11E-3A71A73966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26" y="3398510"/>
                <a:ext cx="5664135" cy="7848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be the vertex of degree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5E6A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5" name="Content Placeholder 4">
                <a:extLst>
                  <a:ext uri="{FF2B5EF4-FFF2-40B4-BE49-F238E27FC236}">
                    <a16:creationId xmlns:a16="http://schemas.microsoft.com/office/drawing/2014/main" id="{46A4B2CA-5E99-9AE5-E11E-3A71A7396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6" y="3398510"/>
                <a:ext cx="5664135" cy="784812"/>
              </a:xfrm>
              <a:prstGeom prst="rect">
                <a:avLst/>
              </a:prstGeom>
              <a:blipFill>
                <a:blip r:embed="rId11"/>
                <a:stretch>
                  <a:fillRect r="-1399" b="-1007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4">
                <a:extLst>
                  <a:ext uri="{FF2B5EF4-FFF2-40B4-BE49-F238E27FC236}">
                    <a16:creationId xmlns:a16="http://schemas.microsoft.com/office/drawing/2014/main" id="{B2F7D104-AF53-2868-8B5A-156192A252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196" y="4308372"/>
                <a:ext cx="5664135" cy="7848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be the vertex of degree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5E6A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6" name="Content Placeholder 4">
                <a:extLst>
                  <a:ext uri="{FF2B5EF4-FFF2-40B4-BE49-F238E27FC236}">
                    <a16:creationId xmlns:a16="http://schemas.microsoft.com/office/drawing/2014/main" id="{B2F7D104-AF53-2868-8B5A-156192A25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6" y="4308372"/>
                <a:ext cx="5664135" cy="784812"/>
              </a:xfrm>
              <a:prstGeom prst="rect">
                <a:avLst/>
              </a:prstGeom>
              <a:blipFill>
                <a:blip r:embed="rId12"/>
                <a:stretch>
                  <a:fillRect r="-1399" b="-1015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4">
                <a:extLst>
                  <a:ext uri="{FF2B5EF4-FFF2-40B4-BE49-F238E27FC236}">
                    <a16:creationId xmlns:a16="http://schemas.microsoft.com/office/drawing/2014/main" id="{D4E9B2D6-1CA5-6B3B-1898-2720B5EB0F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122" y="5212104"/>
                <a:ext cx="5664135" cy="7848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be the vertex of degree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5E6A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7" name="Content Placeholder 4">
                <a:extLst>
                  <a:ext uri="{FF2B5EF4-FFF2-40B4-BE49-F238E27FC236}">
                    <a16:creationId xmlns:a16="http://schemas.microsoft.com/office/drawing/2014/main" id="{D4E9B2D6-1CA5-6B3B-1898-2720B5EB0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2" y="5212104"/>
                <a:ext cx="5664135" cy="784812"/>
              </a:xfrm>
              <a:prstGeom prst="rect">
                <a:avLst/>
              </a:prstGeom>
              <a:blipFill>
                <a:blip r:embed="rId13"/>
                <a:stretch>
                  <a:fillRect r="-1399" b="-930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88B886C-39A0-4E75-011D-02831D6A96BA}"/>
              </a:ext>
            </a:extLst>
          </p:cNvPr>
          <p:cNvSpPr/>
          <p:nvPr/>
        </p:nvSpPr>
        <p:spPr>
          <a:xfrm>
            <a:off x="5826169" y="1779601"/>
            <a:ext cx="540000" cy="540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2"/>
                </a:solidFill>
                <a:sym typeface="Wingdings 2" panose="05020102010507070707" pitchFamily="18" charset="2"/>
              </a:rPr>
              <a:t>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B04EBBE-AB31-7CA6-1C85-184C02DF4091}"/>
              </a:ext>
            </a:extLst>
          </p:cNvPr>
          <p:cNvSpPr/>
          <p:nvPr/>
        </p:nvSpPr>
        <p:spPr>
          <a:xfrm>
            <a:off x="5798070" y="2664624"/>
            <a:ext cx="540000" cy="540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2"/>
                </a:solidFill>
                <a:sym typeface="Wingdings 2" panose="05020102010507070707" pitchFamily="18" charset="2"/>
              </a:rPr>
              <a:t>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63CC45-8F7D-4A28-B0BA-F5A3F89CD387}"/>
              </a:ext>
            </a:extLst>
          </p:cNvPr>
          <p:cNvSpPr/>
          <p:nvPr/>
        </p:nvSpPr>
        <p:spPr>
          <a:xfrm>
            <a:off x="5785465" y="3549647"/>
            <a:ext cx="540000" cy="540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2"/>
                </a:solidFill>
                <a:sym typeface="Wingdings 2" panose="05020102010507070707" pitchFamily="18" charset="2"/>
              </a:rPr>
              <a:t>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D1FA009-E8C2-4D2A-1699-271B73C31756}"/>
              </a:ext>
            </a:extLst>
          </p:cNvPr>
          <p:cNvSpPr/>
          <p:nvPr/>
        </p:nvSpPr>
        <p:spPr>
          <a:xfrm>
            <a:off x="5784536" y="4476646"/>
            <a:ext cx="540000" cy="540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2"/>
                </a:solidFill>
                <a:sym typeface="Wingdings 2" panose="05020102010507070707" pitchFamily="18" charset="2"/>
              </a:rPr>
              <a:t>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97E29FB-71AC-55F5-8018-856883F2A0EC}"/>
              </a:ext>
            </a:extLst>
          </p:cNvPr>
          <p:cNvSpPr/>
          <p:nvPr/>
        </p:nvSpPr>
        <p:spPr>
          <a:xfrm>
            <a:off x="5784463" y="5382336"/>
            <a:ext cx="540000" cy="540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2"/>
                </a:solidFill>
                <a:sym typeface="Wingdings 2" panose="05020102010507070707" pitchFamily="18" charset="2"/>
              </a:rPr>
              <a:t>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94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 animBg="1"/>
      <p:bldP spid="39" grpId="0" animBg="1"/>
      <p:bldP spid="4" grpId="0"/>
      <p:bldP spid="5" grpId="1" animBg="1"/>
      <p:bldP spid="5" grpId="2" animBg="1"/>
      <p:bldP spid="6" grpId="0"/>
      <p:bldP spid="7" grpId="1" animBg="1"/>
      <p:bldP spid="7" grpId="2" animBg="1"/>
      <p:bldP spid="8" grpId="1" animBg="1"/>
      <p:bldP spid="8" grpId="2" animBg="1"/>
      <p:bldP spid="9" grpId="1" animBg="1"/>
      <p:bldP spid="9" grpId="2" animBg="1"/>
      <p:bldP spid="10" grpId="1" animBg="1"/>
      <p:bldP spid="10" grpId="2" animBg="1"/>
      <p:bldP spid="11" grpId="0"/>
      <p:bldP spid="12" grpId="0"/>
      <p:bldP spid="14" grpId="0"/>
      <p:bldP spid="43" grpId="0"/>
      <p:bldP spid="44" grpId="0"/>
      <p:bldP spid="45" grpId="0"/>
      <p:bldP spid="46" grpId="0"/>
      <p:bldP spid="47" grpId="0"/>
      <p:bldP spid="3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uFill>
                  <a:solidFill>
                    <a:schemeClr val="bg1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 – 3</a:t>
            </a:r>
            <a:br>
              <a:rPr lang="en-US" dirty="0"/>
            </a:br>
            <a:r>
              <a:rPr lang="en-IN" dirty="0"/>
              <a:t>Special Types of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3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8D4232E-5970-9850-DFAC-67593B3B3EA1}"/>
              </a:ext>
            </a:extLst>
          </p:cNvPr>
          <p:cNvSpPr txBox="1">
            <a:spLocks/>
          </p:cNvSpPr>
          <p:nvPr/>
        </p:nvSpPr>
        <p:spPr>
          <a:xfrm>
            <a:off x="97978" y="708992"/>
            <a:ext cx="12094022" cy="187043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 </a:t>
            </a:r>
            <a:r>
              <a:rPr lang="en-IN" sz="2800" dirty="0">
                <a:solidFill>
                  <a:srgbClr val="FF0000"/>
                </a:solidFill>
              </a:rPr>
              <a:t>Graph theory</a:t>
            </a:r>
            <a:r>
              <a:rPr lang="en-IN" sz="2800" dirty="0">
                <a:solidFill>
                  <a:srgbClr val="002060"/>
                </a:solidFill>
              </a:rPr>
              <a:t> in discrete mathematics is a branch of mathematics that deals with the study of </a:t>
            </a:r>
            <a:r>
              <a:rPr lang="en-IN" sz="2800" dirty="0">
                <a:solidFill>
                  <a:srgbClr val="FF0000"/>
                </a:solidFill>
              </a:rPr>
              <a:t>graphs</a:t>
            </a:r>
            <a:r>
              <a:rPr lang="en-IN" sz="2800" dirty="0">
                <a:solidFill>
                  <a:srgbClr val="002060"/>
                </a:solidFill>
              </a:rPr>
              <a:t>, which are mathematical structures used to represent relationships between objects.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F935C-EB0C-AC77-3D97-9AC4B0081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391" y="3182224"/>
            <a:ext cx="4413887" cy="2828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5E9D6-4D85-9436-97BB-69E75DA8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271" y="3176634"/>
            <a:ext cx="3393284" cy="283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3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2A27-8878-631F-C211-793562A2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Undirected Multigraph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F762C20-9743-F98F-6A03-32AF95171249}"/>
              </a:ext>
            </a:extLst>
          </p:cNvPr>
          <p:cNvSpPr txBox="1">
            <a:spLocks/>
          </p:cNvSpPr>
          <p:nvPr/>
        </p:nvSpPr>
        <p:spPr>
          <a:xfrm>
            <a:off x="148858" y="899433"/>
            <a:ext cx="11947605" cy="96595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An undirected graph which contains </a:t>
            </a:r>
            <a:r>
              <a:rPr lang="en-IN" sz="2800" dirty="0">
                <a:solidFill>
                  <a:srgbClr val="FF0000"/>
                </a:solidFill>
              </a:rPr>
              <a:t>some parallel edges</a:t>
            </a:r>
            <a:r>
              <a:rPr lang="en-IN" sz="2800" dirty="0">
                <a:solidFill>
                  <a:srgbClr val="002060"/>
                </a:solidFill>
              </a:rPr>
              <a:t> and does </a:t>
            </a:r>
            <a:r>
              <a:rPr lang="en-IN" sz="2800" dirty="0">
                <a:solidFill>
                  <a:srgbClr val="FF0000"/>
                </a:solidFill>
              </a:rPr>
              <a:t>not</a:t>
            </a:r>
            <a:r>
              <a:rPr lang="en-IN" sz="2800" dirty="0">
                <a:solidFill>
                  <a:srgbClr val="002060"/>
                </a:solidFill>
              </a:rPr>
              <a:t> contain </a:t>
            </a:r>
            <a:r>
              <a:rPr lang="en-IN" sz="2800" dirty="0">
                <a:solidFill>
                  <a:srgbClr val="FF0000"/>
                </a:solidFill>
              </a:rPr>
              <a:t>self – loop</a:t>
            </a:r>
            <a:r>
              <a:rPr lang="en-IN" sz="2800" dirty="0">
                <a:solidFill>
                  <a:srgbClr val="002060"/>
                </a:solidFill>
              </a:rPr>
              <a:t> is known as undirected multigraph.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046C8AA-3127-576C-2784-F3078C0F07B0}"/>
              </a:ext>
            </a:extLst>
          </p:cNvPr>
          <p:cNvSpPr txBox="1">
            <a:spLocks/>
          </p:cNvSpPr>
          <p:nvPr/>
        </p:nvSpPr>
        <p:spPr>
          <a:xfrm>
            <a:off x="148858" y="2162806"/>
            <a:ext cx="2370266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E0516-6CB2-166E-9FA3-2AC05652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344" y="3590385"/>
            <a:ext cx="3736631" cy="24475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951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2A27-8878-631F-C211-793562A2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 defTabSz="2178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b="1" u="sng" dirty="0"/>
              <a:t>Directed Multigraph</a:t>
            </a:r>
            <a:endParaRPr lang="en-IN" b="1" kern="120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F762C20-9743-F98F-6A03-32AF95171249}"/>
              </a:ext>
            </a:extLst>
          </p:cNvPr>
          <p:cNvSpPr txBox="1">
            <a:spLocks/>
          </p:cNvSpPr>
          <p:nvPr/>
        </p:nvSpPr>
        <p:spPr>
          <a:xfrm>
            <a:off x="110822" y="813784"/>
            <a:ext cx="11806579" cy="115730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A directed graph which contains </a:t>
            </a:r>
            <a:r>
              <a:rPr lang="en-IN" sz="2800" dirty="0">
                <a:solidFill>
                  <a:srgbClr val="FF0000"/>
                </a:solidFill>
              </a:rPr>
              <a:t>parallel edges</a:t>
            </a:r>
            <a:r>
              <a:rPr lang="en-IN" sz="2800" dirty="0">
                <a:solidFill>
                  <a:srgbClr val="002060"/>
                </a:solidFill>
              </a:rPr>
              <a:t> and </a:t>
            </a:r>
            <a:r>
              <a:rPr lang="en-IN" sz="2800" dirty="0">
                <a:solidFill>
                  <a:srgbClr val="FF0000"/>
                </a:solidFill>
              </a:rPr>
              <a:t>self – loop</a:t>
            </a:r>
            <a:r>
              <a:rPr lang="en-IN" sz="2800" dirty="0">
                <a:solidFill>
                  <a:srgbClr val="002060"/>
                </a:solidFill>
              </a:rPr>
              <a:t> is known as directed multigraph.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046C8AA-3127-576C-2784-F3078C0F07B0}"/>
              </a:ext>
            </a:extLst>
          </p:cNvPr>
          <p:cNvSpPr txBox="1">
            <a:spLocks/>
          </p:cNvSpPr>
          <p:nvPr/>
        </p:nvSpPr>
        <p:spPr>
          <a:xfrm>
            <a:off x="110822" y="2439404"/>
            <a:ext cx="2370266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82294-64D0-951D-6C52-E4E0F8B18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625" y="3389072"/>
            <a:ext cx="4536750" cy="29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9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2A27-8878-631F-C211-793562A2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Simple Graph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F762C20-9743-F98F-6A03-32AF95171249}"/>
              </a:ext>
            </a:extLst>
          </p:cNvPr>
          <p:cNvSpPr txBox="1">
            <a:spLocks/>
          </p:cNvSpPr>
          <p:nvPr/>
        </p:nvSpPr>
        <p:spPr>
          <a:xfrm>
            <a:off x="122197" y="732056"/>
            <a:ext cx="11947606" cy="7006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A graph </a:t>
            </a:r>
            <a:r>
              <a:rPr lang="en-IN" sz="2800" dirty="0">
                <a:solidFill>
                  <a:srgbClr val="FF0000"/>
                </a:solidFill>
              </a:rPr>
              <a:t>without </a:t>
            </a:r>
            <a:r>
              <a:rPr lang="en-IN" sz="2800" dirty="0">
                <a:solidFill>
                  <a:srgbClr val="002060"/>
                </a:solidFill>
              </a:rPr>
              <a:t>parallel edges and self – loop is known as Simple Graph.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046C8AA-3127-576C-2784-F3078C0F07B0}"/>
              </a:ext>
            </a:extLst>
          </p:cNvPr>
          <p:cNvSpPr txBox="1">
            <a:spLocks/>
          </p:cNvSpPr>
          <p:nvPr/>
        </p:nvSpPr>
        <p:spPr>
          <a:xfrm>
            <a:off x="122197" y="1790296"/>
            <a:ext cx="2370266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82651F6-9AA2-4923-2608-7E95337E163A}"/>
              </a:ext>
            </a:extLst>
          </p:cNvPr>
          <p:cNvSpPr txBox="1">
            <a:spLocks/>
          </p:cNvSpPr>
          <p:nvPr/>
        </p:nvSpPr>
        <p:spPr>
          <a:xfrm>
            <a:off x="2118972" y="5646073"/>
            <a:ext cx="2221016" cy="479871"/>
          </a:xfrm>
          <a:prstGeom prst="rect">
            <a:avLst/>
          </a:prstGeom>
          <a:noFill/>
          <a:ln w="12700" cap="flat" cmpd="sng" algn="ctr">
            <a:solidFill>
              <a:schemeClr val="accent5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1600" b="1" dirty="0">
                <a:solidFill>
                  <a:srgbClr val="002060"/>
                </a:solidFill>
              </a:rPr>
              <a:t>Undirected Simple Graph</a:t>
            </a:r>
            <a:endParaRPr lang="en-IN" sz="1400" b="1" dirty="0">
              <a:solidFill>
                <a:srgbClr val="002060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4963554-F5F4-A413-ECA2-51A2F57A916E}"/>
              </a:ext>
            </a:extLst>
          </p:cNvPr>
          <p:cNvSpPr txBox="1">
            <a:spLocks/>
          </p:cNvSpPr>
          <p:nvPr/>
        </p:nvSpPr>
        <p:spPr>
          <a:xfrm>
            <a:off x="7775068" y="5696459"/>
            <a:ext cx="2097714" cy="429485"/>
          </a:xfrm>
          <a:prstGeom prst="rect">
            <a:avLst/>
          </a:prstGeom>
          <a:noFill/>
          <a:ln w="12700" cap="flat" cmpd="sng" algn="ctr">
            <a:solidFill>
              <a:schemeClr val="accent5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1600" b="1" dirty="0">
                <a:solidFill>
                  <a:srgbClr val="002060"/>
                </a:solidFill>
              </a:rPr>
              <a:t>Directed Simple Graph</a:t>
            </a:r>
            <a:endParaRPr lang="en-IN" sz="1400" b="1" dirty="0">
              <a:solidFill>
                <a:srgbClr val="00206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9E4624-E02E-4934-0BF5-9DF41F92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44" y="2551362"/>
            <a:ext cx="2716330" cy="30166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DC23E0-9317-F39D-5D42-6908FDD54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480" y="2551362"/>
            <a:ext cx="2736792" cy="30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9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/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5B66-13E4-FEC0-ECB1-718FA413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Remark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736D93F-2103-452C-6BDF-B6D22C19A1B9}"/>
              </a:ext>
            </a:extLst>
          </p:cNvPr>
          <p:cNvGraphicFramePr>
            <a:graphicFrameLocks noGrp="1"/>
          </p:cNvGraphicFramePr>
          <p:nvPr/>
        </p:nvGraphicFramePr>
        <p:xfrm>
          <a:off x="260823" y="939803"/>
          <a:ext cx="11670353" cy="497839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07341">
                  <a:extLst>
                    <a:ext uri="{9D8B030D-6E8A-4147-A177-3AD203B41FA5}">
                      <a16:colId xmlns:a16="http://schemas.microsoft.com/office/drawing/2014/main" val="3009319104"/>
                    </a:ext>
                  </a:extLst>
                </a:gridCol>
                <a:gridCol w="2907341">
                  <a:extLst>
                    <a:ext uri="{9D8B030D-6E8A-4147-A177-3AD203B41FA5}">
                      <a16:colId xmlns:a16="http://schemas.microsoft.com/office/drawing/2014/main" val="1129927063"/>
                    </a:ext>
                  </a:extLst>
                </a:gridCol>
                <a:gridCol w="2907341">
                  <a:extLst>
                    <a:ext uri="{9D8B030D-6E8A-4147-A177-3AD203B41FA5}">
                      <a16:colId xmlns:a16="http://schemas.microsoft.com/office/drawing/2014/main" val="3202329750"/>
                    </a:ext>
                  </a:extLst>
                </a:gridCol>
                <a:gridCol w="2948330">
                  <a:extLst>
                    <a:ext uri="{9D8B030D-6E8A-4147-A177-3AD203B41FA5}">
                      <a16:colId xmlns:a16="http://schemas.microsoft.com/office/drawing/2014/main" val="1711976758"/>
                    </a:ext>
                  </a:extLst>
                </a:gridCol>
              </a:tblGrid>
              <a:tr h="71119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084791"/>
                  </a:ext>
                </a:extLst>
              </a:tr>
              <a:tr h="711199"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748314"/>
                  </a:ext>
                </a:extLst>
              </a:tr>
              <a:tr h="711199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632156"/>
                  </a:ext>
                </a:extLst>
              </a:tr>
              <a:tr h="711199"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353169"/>
                  </a:ext>
                </a:extLst>
              </a:tr>
              <a:tr h="711199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913243"/>
                  </a:ext>
                </a:extLst>
              </a:tr>
              <a:tr h="711199"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042622"/>
                  </a:ext>
                </a:extLst>
              </a:tr>
              <a:tr h="711199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570871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D29580-D941-341C-88FF-6D333F11FE5A}"/>
              </a:ext>
            </a:extLst>
          </p:cNvPr>
          <p:cNvSpPr txBox="1">
            <a:spLocks/>
          </p:cNvSpPr>
          <p:nvPr/>
        </p:nvSpPr>
        <p:spPr>
          <a:xfrm>
            <a:off x="1079939" y="939803"/>
            <a:ext cx="983905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Type</a:t>
            </a:r>
            <a:endParaRPr lang="en-IN" sz="2800" b="1" u="sng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B329133-13F4-0B96-9DF2-2E8709479212}"/>
              </a:ext>
            </a:extLst>
          </p:cNvPr>
          <p:cNvSpPr txBox="1">
            <a:spLocks/>
          </p:cNvSpPr>
          <p:nvPr/>
        </p:nvSpPr>
        <p:spPr>
          <a:xfrm>
            <a:off x="3960939" y="939803"/>
            <a:ext cx="1172699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Edges</a:t>
            </a:r>
            <a:endParaRPr lang="en-IN" sz="2800" b="1" u="sng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C2B10C0-795E-697B-B5B5-BE816AE18BEF}"/>
              </a:ext>
            </a:extLst>
          </p:cNvPr>
          <p:cNvSpPr txBox="1">
            <a:spLocks/>
          </p:cNvSpPr>
          <p:nvPr/>
        </p:nvSpPr>
        <p:spPr>
          <a:xfrm>
            <a:off x="6325229" y="881080"/>
            <a:ext cx="2426018" cy="75643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Multiple Edges</a:t>
            </a:r>
            <a:endParaRPr lang="en-IN" sz="2800" b="1" u="sng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2ECB85F-D627-DF41-E4BD-0760A4637E56}"/>
              </a:ext>
            </a:extLst>
          </p:cNvPr>
          <p:cNvSpPr txBox="1">
            <a:spLocks/>
          </p:cNvSpPr>
          <p:nvPr/>
        </p:nvSpPr>
        <p:spPr>
          <a:xfrm>
            <a:off x="9589319" y="881079"/>
            <a:ext cx="1836889" cy="75643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Self - Loop</a:t>
            </a:r>
            <a:endParaRPr lang="en-IN" sz="2800" b="1" u="sng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D05059E-BBA4-630D-1FD1-EDA182BF7E06}"/>
              </a:ext>
            </a:extLst>
          </p:cNvPr>
          <p:cNvSpPr txBox="1">
            <a:spLocks/>
          </p:cNvSpPr>
          <p:nvPr/>
        </p:nvSpPr>
        <p:spPr>
          <a:xfrm>
            <a:off x="534027" y="2009612"/>
            <a:ext cx="2198556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Simple Graph</a:t>
            </a:r>
            <a:endParaRPr lang="en-IN" sz="2800" b="1" u="sng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9B2BA97-824A-0107-3F8F-705035EAF1D9}"/>
              </a:ext>
            </a:extLst>
          </p:cNvPr>
          <p:cNvSpPr txBox="1">
            <a:spLocks/>
          </p:cNvSpPr>
          <p:nvPr/>
        </p:nvSpPr>
        <p:spPr>
          <a:xfrm>
            <a:off x="534027" y="3385427"/>
            <a:ext cx="2198556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Multigraph</a:t>
            </a:r>
            <a:endParaRPr lang="en-IN" sz="2800" b="1" u="sng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29DB935-154F-EA66-B143-1B369C8119B1}"/>
              </a:ext>
            </a:extLst>
          </p:cNvPr>
          <p:cNvSpPr txBox="1">
            <a:spLocks/>
          </p:cNvSpPr>
          <p:nvPr/>
        </p:nvSpPr>
        <p:spPr>
          <a:xfrm>
            <a:off x="3727059" y="1649342"/>
            <a:ext cx="1640459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dirty="0">
                <a:solidFill>
                  <a:srgbClr val="002060"/>
                </a:solidFill>
              </a:rPr>
              <a:t>Directed</a:t>
            </a:r>
            <a:endParaRPr lang="en-IN" sz="2800" u="sng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2416E9C3-525A-8EF4-C6E0-C752B608281F}"/>
              </a:ext>
            </a:extLst>
          </p:cNvPr>
          <p:cNvSpPr txBox="1">
            <a:spLocks/>
          </p:cNvSpPr>
          <p:nvPr/>
        </p:nvSpPr>
        <p:spPr>
          <a:xfrm>
            <a:off x="3634530" y="2366332"/>
            <a:ext cx="1825517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dirty="0">
                <a:solidFill>
                  <a:srgbClr val="002060"/>
                </a:solidFill>
              </a:rPr>
              <a:t>Undirected</a:t>
            </a:r>
            <a:endParaRPr lang="en-IN" sz="2800" u="sng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DF763A0-E62F-D39B-AD4D-E2D8B07AA368}"/>
              </a:ext>
            </a:extLst>
          </p:cNvPr>
          <p:cNvSpPr txBox="1">
            <a:spLocks/>
          </p:cNvSpPr>
          <p:nvPr/>
        </p:nvSpPr>
        <p:spPr>
          <a:xfrm>
            <a:off x="3634530" y="3800312"/>
            <a:ext cx="1825517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dirty="0">
                <a:solidFill>
                  <a:srgbClr val="002060"/>
                </a:solidFill>
              </a:rPr>
              <a:t>Undirected</a:t>
            </a:r>
            <a:endParaRPr lang="en-IN" sz="2800" u="sng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0305509-4953-0B4A-4BEE-FEEC761750B7}"/>
              </a:ext>
            </a:extLst>
          </p:cNvPr>
          <p:cNvSpPr txBox="1">
            <a:spLocks/>
          </p:cNvSpPr>
          <p:nvPr/>
        </p:nvSpPr>
        <p:spPr>
          <a:xfrm>
            <a:off x="3737773" y="3083322"/>
            <a:ext cx="1619031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dirty="0">
                <a:solidFill>
                  <a:srgbClr val="002060"/>
                </a:solidFill>
              </a:rPr>
              <a:t>Directed</a:t>
            </a:r>
            <a:endParaRPr lang="en-IN" sz="2800" u="sng" dirty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3B849DD7-0F9C-9969-4BBF-72663E157CEC}"/>
              </a:ext>
            </a:extLst>
          </p:cNvPr>
          <p:cNvSpPr txBox="1">
            <a:spLocks/>
          </p:cNvSpPr>
          <p:nvPr/>
        </p:nvSpPr>
        <p:spPr>
          <a:xfrm>
            <a:off x="534027" y="4846936"/>
            <a:ext cx="2198556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Mixed Graph</a:t>
            </a:r>
            <a:endParaRPr lang="en-IN" sz="2800" b="1" u="sng" dirty="0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A3FA0300-826A-D61C-560D-14F91F880B7C}"/>
              </a:ext>
            </a:extLst>
          </p:cNvPr>
          <p:cNvSpPr txBox="1">
            <a:spLocks/>
          </p:cNvSpPr>
          <p:nvPr/>
        </p:nvSpPr>
        <p:spPr>
          <a:xfrm>
            <a:off x="3634530" y="5234291"/>
            <a:ext cx="1825517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dirty="0">
                <a:solidFill>
                  <a:srgbClr val="002060"/>
                </a:solidFill>
              </a:rPr>
              <a:t>Undirected</a:t>
            </a:r>
            <a:endParaRPr lang="en-IN" sz="2800" u="sng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DD5755FA-EDEC-26DA-7780-387AA4CFA6D4}"/>
              </a:ext>
            </a:extLst>
          </p:cNvPr>
          <p:cNvSpPr txBox="1">
            <a:spLocks/>
          </p:cNvSpPr>
          <p:nvPr/>
        </p:nvSpPr>
        <p:spPr>
          <a:xfrm>
            <a:off x="3737773" y="4517302"/>
            <a:ext cx="1619031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dirty="0">
                <a:solidFill>
                  <a:srgbClr val="002060"/>
                </a:solidFill>
              </a:rPr>
              <a:t>Directed</a:t>
            </a:r>
            <a:endParaRPr lang="en-IN" sz="2800" u="sng" dirty="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617E085-E4C8-D390-9B0C-DD199F114AD8}"/>
              </a:ext>
            </a:extLst>
          </p:cNvPr>
          <p:cNvSpPr txBox="1">
            <a:spLocks/>
          </p:cNvSpPr>
          <p:nvPr/>
        </p:nvSpPr>
        <p:spPr>
          <a:xfrm>
            <a:off x="6792536" y="3065933"/>
            <a:ext cx="1457288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Allowed</a:t>
            </a:r>
            <a:r>
              <a:rPr lang="en-IN" sz="2800" dirty="0">
                <a:solidFill>
                  <a:srgbClr val="00B050"/>
                </a:solidFill>
              </a:rPr>
              <a:t> </a:t>
            </a:r>
            <a:endParaRPr lang="en-IN" sz="2800" u="sng" dirty="0">
              <a:solidFill>
                <a:srgbClr val="00B050"/>
              </a:solidFill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FCF413EC-3D0B-B010-A3B9-37323ED3EB98}"/>
              </a:ext>
            </a:extLst>
          </p:cNvPr>
          <p:cNvSpPr txBox="1">
            <a:spLocks/>
          </p:cNvSpPr>
          <p:nvPr/>
        </p:nvSpPr>
        <p:spPr>
          <a:xfrm>
            <a:off x="9408485" y="2009612"/>
            <a:ext cx="2198556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dirty="0">
                <a:solidFill>
                  <a:srgbClr val="FF0000"/>
                </a:solidFill>
              </a:rPr>
              <a:t>Not Allowed </a:t>
            </a:r>
            <a:endParaRPr lang="en-IN" sz="2800" u="sng" dirty="0">
              <a:solidFill>
                <a:srgbClr val="FF0000"/>
              </a:solidFill>
            </a:endParaRP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B6093504-CA19-30DF-6D4A-053D84B97820}"/>
              </a:ext>
            </a:extLst>
          </p:cNvPr>
          <p:cNvSpPr txBox="1">
            <a:spLocks/>
          </p:cNvSpPr>
          <p:nvPr/>
        </p:nvSpPr>
        <p:spPr>
          <a:xfrm>
            <a:off x="6425438" y="2009612"/>
            <a:ext cx="2198556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dirty="0">
                <a:solidFill>
                  <a:srgbClr val="FF0000"/>
                </a:solidFill>
              </a:rPr>
              <a:t>Not Allowed</a:t>
            </a:r>
            <a:r>
              <a:rPr lang="en-IN" sz="2800" dirty="0">
                <a:solidFill>
                  <a:srgbClr val="002060"/>
                </a:solidFill>
              </a:rPr>
              <a:t> </a:t>
            </a:r>
            <a:endParaRPr lang="en-IN" sz="2800" u="sng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C422568A-342B-D024-F5FC-A6459F4A7CCD}"/>
              </a:ext>
            </a:extLst>
          </p:cNvPr>
          <p:cNvSpPr txBox="1">
            <a:spLocks/>
          </p:cNvSpPr>
          <p:nvPr/>
        </p:nvSpPr>
        <p:spPr>
          <a:xfrm>
            <a:off x="9732622" y="3065933"/>
            <a:ext cx="1457288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Allowed</a:t>
            </a:r>
            <a:r>
              <a:rPr lang="en-IN" sz="2800" dirty="0">
                <a:solidFill>
                  <a:srgbClr val="00B050"/>
                </a:solidFill>
              </a:rPr>
              <a:t> </a:t>
            </a:r>
            <a:endParaRPr lang="en-IN" sz="2800" u="sng" dirty="0">
              <a:solidFill>
                <a:srgbClr val="00B050"/>
              </a:solidFill>
            </a:endParaRP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80281FCF-3333-8AD0-70C8-37B3D391158F}"/>
              </a:ext>
            </a:extLst>
          </p:cNvPr>
          <p:cNvSpPr txBox="1">
            <a:spLocks/>
          </p:cNvSpPr>
          <p:nvPr/>
        </p:nvSpPr>
        <p:spPr>
          <a:xfrm>
            <a:off x="6796072" y="3782936"/>
            <a:ext cx="1457288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Allowed</a:t>
            </a:r>
            <a:r>
              <a:rPr lang="en-IN" sz="2800" dirty="0">
                <a:solidFill>
                  <a:srgbClr val="00B050"/>
                </a:solidFill>
              </a:rPr>
              <a:t> </a:t>
            </a:r>
            <a:endParaRPr lang="en-IN" sz="2800" u="sng" dirty="0">
              <a:solidFill>
                <a:srgbClr val="00B050"/>
              </a:solidFill>
            </a:endParaRP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7CA7DC3D-FF47-9C6E-8D86-D4DECB3B8074}"/>
              </a:ext>
            </a:extLst>
          </p:cNvPr>
          <p:cNvSpPr txBox="1">
            <a:spLocks/>
          </p:cNvSpPr>
          <p:nvPr/>
        </p:nvSpPr>
        <p:spPr>
          <a:xfrm>
            <a:off x="9374935" y="3782936"/>
            <a:ext cx="2198556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dirty="0">
                <a:solidFill>
                  <a:srgbClr val="FF0000"/>
                </a:solidFill>
              </a:rPr>
              <a:t>Not Allowed </a:t>
            </a:r>
            <a:endParaRPr lang="en-IN" sz="2800" u="sng" dirty="0">
              <a:solidFill>
                <a:srgbClr val="FF0000"/>
              </a:solidFill>
            </a:endParaRP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417BA356-52BC-36A4-8585-9FE82C052DC4}"/>
              </a:ext>
            </a:extLst>
          </p:cNvPr>
          <p:cNvSpPr txBox="1">
            <a:spLocks/>
          </p:cNvSpPr>
          <p:nvPr/>
        </p:nvSpPr>
        <p:spPr>
          <a:xfrm>
            <a:off x="6796072" y="4846936"/>
            <a:ext cx="1457288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Allowed</a:t>
            </a:r>
            <a:r>
              <a:rPr lang="en-IN" sz="2800" dirty="0">
                <a:solidFill>
                  <a:srgbClr val="00B050"/>
                </a:solidFill>
              </a:rPr>
              <a:t> </a:t>
            </a:r>
            <a:endParaRPr lang="en-IN" sz="2800" u="sng" dirty="0">
              <a:solidFill>
                <a:srgbClr val="00B050"/>
              </a:solidFill>
            </a:endParaRP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BAF5DA5A-D7BC-B17E-084B-6035D5EF9943}"/>
              </a:ext>
            </a:extLst>
          </p:cNvPr>
          <p:cNvSpPr txBox="1">
            <a:spLocks/>
          </p:cNvSpPr>
          <p:nvPr/>
        </p:nvSpPr>
        <p:spPr>
          <a:xfrm>
            <a:off x="9732622" y="4849748"/>
            <a:ext cx="1457288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Allowed</a:t>
            </a:r>
            <a:r>
              <a:rPr lang="en-IN" sz="2800" dirty="0">
                <a:solidFill>
                  <a:srgbClr val="00B050"/>
                </a:solidFill>
              </a:rPr>
              <a:t> </a:t>
            </a:r>
            <a:endParaRPr lang="en-IN" sz="2800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9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Regular Graph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1AFBB00-85C9-180D-C9D4-C48032F236F1}"/>
              </a:ext>
            </a:extLst>
          </p:cNvPr>
          <p:cNvSpPr txBox="1">
            <a:spLocks/>
          </p:cNvSpPr>
          <p:nvPr/>
        </p:nvSpPr>
        <p:spPr>
          <a:xfrm>
            <a:off x="120947" y="711201"/>
            <a:ext cx="9650848" cy="80971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2060"/>
                </a:solidFill>
              </a:rPr>
              <a:t> A graph is a regular graph, if the </a:t>
            </a:r>
            <a:r>
              <a:rPr lang="en-US" sz="2800" dirty="0">
                <a:solidFill>
                  <a:srgbClr val="FF0000"/>
                </a:solidFill>
              </a:rPr>
              <a:t>degree</a:t>
            </a:r>
            <a:r>
              <a:rPr lang="en-US" sz="2800" dirty="0">
                <a:solidFill>
                  <a:srgbClr val="002060"/>
                </a:solidFill>
              </a:rPr>
              <a:t> of each vertex is </a:t>
            </a:r>
            <a:r>
              <a:rPr lang="en-US" sz="2800" dirty="0">
                <a:solidFill>
                  <a:srgbClr val="FF0000"/>
                </a:solidFill>
              </a:rPr>
              <a:t>same</a:t>
            </a:r>
            <a:r>
              <a:rPr lang="en-US" sz="2800" dirty="0">
                <a:solidFill>
                  <a:srgbClr val="002060"/>
                </a:solidFill>
              </a:rPr>
              <a:t>.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BD5BF330-3E47-9216-3644-C342D81B7A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947" y="2264072"/>
                <a:ext cx="11975518" cy="116705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If the degree of each vertex of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ℕ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then the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known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IN" sz="2800" dirty="0">
                    <a:solidFill>
                      <a:srgbClr val="FF0000"/>
                    </a:solidFill>
                  </a:rPr>
                  <a:t> – regular</a:t>
                </a:r>
                <a:r>
                  <a:rPr lang="en-IN" sz="2800" dirty="0">
                    <a:solidFill>
                      <a:srgbClr val="002060"/>
                    </a:solidFill>
                  </a:rPr>
                  <a:t> graph.</a:t>
                </a: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BD5BF330-3E47-9216-3644-C342D81B7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47" y="2264072"/>
                <a:ext cx="11975518" cy="1167058"/>
              </a:xfrm>
              <a:prstGeom prst="rect">
                <a:avLst/>
              </a:prstGeom>
              <a:blipFill>
                <a:blip r:embed="rId2"/>
                <a:stretch>
                  <a:fillRect l="-967" r="-1018" b="-1406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B1A1348-AE63-861A-C4BA-25DA2F08EBF4}"/>
              </a:ext>
            </a:extLst>
          </p:cNvPr>
          <p:cNvGrpSpPr/>
          <p:nvPr/>
        </p:nvGrpSpPr>
        <p:grpSpPr>
          <a:xfrm>
            <a:off x="120947" y="4011214"/>
            <a:ext cx="11975518" cy="1770575"/>
            <a:chOff x="216482" y="4345758"/>
            <a:chExt cx="11975518" cy="17705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ontent Placeholder 4">
                  <a:extLst>
                    <a:ext uri="{FF2B5EF4-FFF2-40B4-BE49-F238E27FC236}">
                      <a16:creationId xmlns:a16="http://schemas.microsoft.com/office/drawing/2014/main" id="{CDB3A88E-2A5F-3E02-9C2C-3700B58BC09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6482" y="4345758"/>
                  <a:ext cx="11975518" cy="73815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355600" indent="-355600">
                    <a:lnSpc>
                      <a:spcPct val="130000"/>
                    </a:lnSpc>
                  </a:pPr>
                  <a:r>
                    <a:rPr lang="en-IN" sz="2800" dirty="0">
                      <a:solidFill>
                        <a:srgbClr val="002060"/>
                      </a:solidFill>
                    </a:rPr>
                    <a:t>Note that, if graph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has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vertices and is regular graph of degree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, then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has</a:t>
                  </a:r>
                </a:p>
              </p:txBody>
            </p:sp>
          </mc:Choice>
          <mc:Fallback xmlns="">
            <p:sp>
              <p:nvSpPr>
                <p:cNvPr id="5" name="Content Placeholder 4">
                  <a:extLst>
                    <a:ext uri="{FF2B5EF4-FFF2-40B4-BE49-F238E27FC236}">
                      <a16:creationId xmlns:a16="http://schemas.microsoft.com/office/drawing/2014/main" id="{CDB3A88E-2A5F-3E02-9C2C-3700B58BC0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482" y="4345758"/>
                  <a:ext cx="11975518" cy="738154"/>
                </a:xfrm>
                <a:prstGeom prst="rect">
                  <a:avLst/>
                </a:prstGeom>
                <a:blipFill>
                  <a:blip r:embed="rId3"/>
                  <a:stretch>
                    <a:fillRect l="-967" b="-14050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F04FC2C-4CA1-EFF7-EA59-44D28DCE5787}"/>
                </a:ext>
              </a:extLst>
            </p:cNvPr>
            <p:cNvGrpSpPr/>
            <p:nvPr/>
          </p:nvGrpSpPr>
          <p:grpSpPr>
            <a:xfrm>
              <a:off x="421199" y="5029320"/>
              <a:ext cx="2005370" cy="1087013"/>
              <a:chOff x="380255" y="4540792"/>
              <a:chExt cx="2005370" cy="10870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Content Placeholder 4">
                    <a:extLst>
                      <a:ext uri="{FF2B5EF4-FFF2-40B4-BE49-F238E27FC236}">
                        <a16:creationId xmlns:a16="http://schemas.microsoft.com/office/drawing/2014/main" id="{3DBE8B6D-C32E-D3EE-2DED-46778C23ABC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0255" y="4540792"/>
                    <a:ext cx="1011817" cy="1087013"/>
                  </a:xfrm>
                  <a:prstGeom prst="rect">
                    <a:avLst/>
                  </a:prstGeom>
                  <a:noFill/>
                  <a:ln w="12700" cap="flat" cmpd="sng" algn="ctr">
                    <a:noFill/>
                    <a:prstDash val="solid"/>
                    <a:miter lim="800000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lIns="91440" tIns="45720" rIns="91440" bIns="45720" rtlCol="0" anchor="ctr">
                    <a:noAutofit/>
                  </a:bodyPr>
                  <a:lstStyle>
                    <a:lvl1pPr marL="265113" indent="-265113" algn="just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Clr>
                        <a:schemeClr val="accent6"/>
                      </a:buClr>
                      <a:buFont typeface="Wingdings 3" panose="05040102010807070707" pitchFamily="18" charset="2"/>
                      <a:buChar char="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809625" indent="-352425" algn="just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Clr>
                        <a:schemeClr val="accent6"/>
                      </a:buClr>
                      <a:buFont typeface="Wingdings 3" panose="05040102010807070707" pitchFamily="18" charset="2"/>
                      <a:buChar char="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just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Clr>
                        <a:schemeClr val="accent6"/>
                      </a:buClr>
                      <a:buFont typeface="Wingdings" panose="05000000000000000000" pitchFamily="2" charset="2"/>
                      <a:buChar char="§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just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Clr>
                        <a:schemeClr val="accent6"/>
                      </a:buClr>
                      <a:buFont typeface="Arial" panose="020B0604020202020204" pitchFamily="34" charset="0"/>
                      <a:buChar char="•"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just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Clr>
                        <a:schemeClr val="accent6"/>
                      </a:buClr>
                      <a:buFont typeface="Arial" panose="020B0604020202020204" pitchFamily="34" charset="0"/>
                      <a:buChar char="•"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lnSpc>
                        <a:spcPct val="13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IN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kn</m:t>
                              </m:r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Content Placeholder 4">
                    <a:extLst>
                      <a:ext uri="{FF2B5EF4-FFF2-40B4-BE49-F238E27FC236}">
                        <a16:creationId xmlns:a16="http://schemas.microsoft.com/office/drawing/2014/main" id="{3DBE8B6D-C32E-D3EE-2DED-46778C23AB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255" y="4540792"/>
                    <a:ext cx="1011817" cy="10870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2700" cap="flat" cmpd="sng" algn="ctr">
                    <a:noFill/>
                    <a:prstDash val="solid"/>
                    <a:miter lim="800000"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79CE58EC-AD95-B4FF-00F3-B5833C4A8C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1891" y="4787039"/>
                <a:ext cx="1163734" cy="65677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edges.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776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Regular Graph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31AB7D61-AA03-D8FB-F2B2-03056FCC8936}"/>
              </a:ext>
            </a:extLst>
          </p:cNvPr>
          <p:cNvSpPr txBox="1">
            <a:spLocks/>
          </p:cNvSpPr>
          <p:nvPr/>
        </p:nvSpPr>
        <p:spPr>
          <a:xfrm>
            <a:off x="127337" y="752145"/>
            <a:ext cx="1923700" cy="57990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6DC28D4-6734-2D4A-DA25-D1A1EB623DBE}"/>
              </a:ext>
            </a:extLst>
          </p:cNvPr>
          <p:cNvSpPr/>
          <p:nvPr/>
        </p:nvSpPr>
        <p:spPr>
          <a:xfrm>
            <a:off x="1252579" y="45754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FDC0ED-7CA4-05CB-01F3-E26621E0ACD5}"/>
                  </a:ext>
                </a:extLst>
              </p:cNvPr>
              <p:cNvSpPr txBox="1"/>
              <p:nvPr/>
            </p:nvSpPr>
            <p:spPr>
              <a:xfrm>
                <a:off x="4679084" y="5044761"/>
                <a:ext cx="1416916" cy="400110"/>
              </a:xfrm>
              <a:prstGeom prst="rect">
                <a:avLst/>
              </a:prstGeom>
              <a:noFill/>
              <a:ln>
                <a:solidFill>
                  <a:srgbClr val="0E47A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 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regular</a:t>
                </a:r>
                <a:endParaRPr lang="en-IN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FDC0ED-7CA4-05CB-01F3-E26621E0A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084" y="5044761"/>
                <a:ext cx="1416916" cy="400110"/>
              </a:xfrm>
              <a:prstGeom prst="rect">
                <a:avLst/>
              </a:prstGeom>
              <a:blipFill>
                <a:blip r:embed="rId2"/>
                <a:stretch>
                  <a:fillRect t="-5970" r="-2564" b="-26866"/>
                </a:stretch>
              </a:blipFill>
              <a:ln>
                <a:solidFill>
                  <a:srgbClr val="0E47A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8E11C4C-4C15-F2D5-9A3C-B3C470D0A074}"/>
              </a:ext>
            </a:extLst>
          </p:cNvPr>
          <p:cNvGrpSpPr/>
          <p:nvPr/>
        </p:nvGrpSpPr>
        <p:grpSpPr>
          <a:xfrm>
            <a:off x="8217332" y="1725184"/>
            <a:ext cx="3340547" cy="2717799"/>
            <a:chOff x="6807803" y="2380276"/>
            <a:chExt cx="3340547" cy="271779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F5FC191-B02B-FCCB-69C7-C634DA676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7803" y="2380276"/>
              <a:ext cx="3340547" cy="104872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7FE523F-065E-082C-307F-E85D10AE8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5767" y="4031071"/>
              <a:ext cx="3242583" cy="106700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30C3F-1E4E-FE30-C994-FB5F011194D6}"/>
                  </a:ext>
                </a:extLst>
              </p:cNvPr>
              <p:cNvSpPr txBox="1"/>
              <p:nvPr/>
            </p:nvSpPr>
            <p:spPr>
              <a:xfrm>
                <a:off x="634121" y="5044761"/>
                <a:ext cx="1416916" cy="400110"/>
              </a:xfrm>
              <a:prstGeom prst="rect">
                <a:avLst/>
              </a:prstGeom>
              <a:noFill/>
              <a:ln>
                <a:solidFill>
                  <a:srgbClr val="0E47A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0" lang="en-I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I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regular</a:t>
                </a:r>
                <a:endParaRPr lang="en-IN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30C3F-1E4E-FE30-C994-FB5F01119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21" y="5044761"/>
                <a:ext cx="1416916" cy="400110"/>
              </a:xfrm>
              <a:prstGeom prst="rect">
                <a:avLst/>
              </a:prstGeom>
              <a:blipFill>
                <a:blip r:embed="rId5"/>
                <a:stretch>
                  <a:fillRect t="-5970" r="-2991" b="-26866"/>
                </a:stretch>
              </a:blipFill>
              <a:ln>
                <a:solidFill>
                  <a:srgbClr val="0E47A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463F56-0445-241D-F92F-D128B74FF6B3}"/>
                  </a:ext>
                </a:extLst>
              </p:cNvPr>
              <p:cNvSpPr txBox="1"/>
              <p:nvPr/>
            </p:nvSpPr>
            <p:spPr>
              <a:xfrm>
                <a:off x="9201460" y="5044761"/>
                <a:ext cx="1470253" cy="400110"/>
              </a:xfrm>
              <a:prstGeom prst="rect">
                <a:avLst/>
              </a:prstGeom>
              <a:noFill/>
              <a:ln>
                <a:solidFill>
                  <a:srgbClr val="0E47A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0" lang="en-I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I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regular</a:t>
                </a:r>
                <a:endParaRPr lang="en-IN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463F56-0445-241D-F92F-D128B74FF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460" y="5044761"/>
                <a:ext cx="1470253" cy="400110"/>
              </a:xfrm>
              <a:prstGeom prst="rect">
                <a:avLst/>
              </a:prstGeom>
              <a:blipFill>
                <a:blip r:embed="rId6"/>
                <a:stretch>
                  <a:fillRect t="-5970" r="-410" b="-26866"/>
                </a:stretch>
              </a:blipFill>
              <a:ln>
                <a:solidFill>
                  <a:srgbClr val="0E47A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87CC932-BEE8-EE80-8B18-8B43EBB684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4144" y="4565177"/>
            <a:ext cx="1774090" cy="2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8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" grpId="0" animBg="1"/>
      <p:bldP spid="15" grpId="0" animBg="1"/>
      <p:bldP spid="19" grpId="0" animBg="1"/>
      <p:bldP spid="2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Complete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01AFBB00-85C9-180D-C9D4-C48032F236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11" y="711201"/>
                <a:ext cx="11759034" cy="124214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A simple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in which there is an edge between every pair of vertices is known as complete graph.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01AFBB00-85C9-180D-C9D4-C48032F23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11" y="711201"/>
                <a:ext cx="11759034" cy="1242149"/>
              </a:xfrm>
              <a:prstGeom prst="rect">
                <a:avLst/>
              </a:prstGeom>
              <a:blipFill>
                <a:blip r:embed="rId2"/>
                <a:stretch>
                  <a:fillRect l="-985" r="-1037" b="-1034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4">
                <a:extLst>
                  <a:ext uri="{FF2B5EF4-FFF2-40B4-BE49-F238E27FC236}">
                    <a16:creationId xmlns:a16="http://schemas.microsoft.com/office/drawing/2014/main" id="{31AB7D61-AA03-D8FB-F2B2-03056FCC89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11" y="3458605"/>
                <a:ext cx="10224054" cy="88369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The complete graph with</a:t>
                </a:r>
                <a14:m>
                  <m:oMath xmlns:m="http://schemas.openxmlformats.org/officeDocument/2006/math">
                    <m: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vertices</a:t>
                </a:r>
                <a:r>
                  <a:rPr lang="en-IN" sz="2800" dirty="0">
                    <a:solidFill>
                      <a:srgbClr val="002060"/>
                    </a:solidFill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FF0000"/>
                    </a:solidFill>
                  </a:rPr>
                  <a:t> - regular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6" name="Content Placeholder 4">
                <a:extLst>
                  <a:ext uri="{FF2B5EF4-FFF2-40B4-BE49-F238E27FC236}">
                    <a16:creationId xmlns:a16="http://schemas.microsoft.com/office/drawing/2014/main" id="{31AB7D61-AA03-D8FB-F2B2-03056FCC8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11" y="3458605"/>
                <a:ext cx="10224054" cy="883693"/>
              </a:xfrm>
              <a:prstGeom prst="rect">
                <a:avLst/>
              </a:prstGeom>
              <a:blipFill>
                <a:blip r:embed="rId3"/>
                <a:stretch>
                  <a:fillRect l="-1133" b="-344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BD5BF330-3E47-9216-3644-C342D81B7A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11" y="2301118"/>
                <a:ext cx="9336950" cy="80971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A complete graph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 is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BD5BF330-3E47-9216-3644-C342D81B7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11" y="2301118"/>
                <a:ext cx="9336950" cy="809719"/>
              </a:xfrm>
              <a:prstGeom prst="rect">
                <a:avLst/>
              </a:prstGeom>
              <a:blipFill>
                <a:blip r:embed="rId4"/>
                <a:stretch>
                  <a:fillRect l="-1241" b="-827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B4151872-0EEF-E443-8B8C-9E1D71C7BE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91" y="4193451"/>
                <a:ext cx="1194367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 Thus, the degree of each vertex of complete graph with</a:t>
                </a:r>
                <a14:m>
                  <m:oMath xmlns:m="http://schemas.openxmlformats.org/officeDocument/2006/math">
                    <m: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vertices</a:t>
                </a:r>
                <a:r>
                  <a:rPr lang="en-IN" sz="2800" dirty="0">
                    <a:solidFill>
                      <a:srgbClr val="002060"/>
                    </a:solidFill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B4151872-0EEF-E443-8B8C-9E1D71C7B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1" y="4193451"/>
                <a:ext cx="11943674" cy="711200"/>
              </a:xfrm>
              <a:prstGeom prst="rect">
                <a:avLst/>
              </a:prstGeom>
              <a:blipFill>
                <a:blip r:embed="rId5"/>
                <a:stretch>
                  <a:fillRect r="-102" b="-1538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67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  <p:bldP spid="14" grpId="0"/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Complete Graph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B328E9-6C0A-D39B-4D4F-67F820BC063B}"/>
              </a:ext>
            </a:extLst>
          </p:cNvPr>
          <p:cNvSpPr/>
          <p:nvPr/>
        </p:nvSpPr>
        <p:spPr>
          <a:xfrm>
            <a:off x="1489113" y="175639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4517F0-25C3-9629-F53C-F2D7566AA57B}"/>
              </a:ext>
            </a:extLst>
          </p:cNvPr>
          <p:cNvGrpSpPr/>
          <p:nvPr/>
        </p:nvGrpSpPr>
        <p:grpSpPr>
          <a:xfrm>
            <a:off x="4559873" y="1756394"/>
            <a:ext cx="1757992" cy="185711"/>
            <a:chOff x="2360003" y="4405868"/>
            <a:chExt cx="1757992" cy="18571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F36571E-0606-4ABC-D6E3-7FAE74A7C456}"/>
                </a:ext>
              </a:extLst>
            </p:cNvPr>
            <p:cNvCxnSpPr>
              <a:cxnSpLocks/>
            </p:cNvCxnSpPr>
            <p:nvPr/>
          </p:nvCxnSpPr>
          <p:spPr>
            <a:xfrm>
              <a:off x="2450826" y="4505858"/>
              <a:ext cx="157717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0CA3572-D9B2-890F-A122-A1CB2C7B5BC3}"/>
                </a:ext>
              </a:extLst>
            </p:cNvPr>
            <p:cNvSpPr/>
            <p:nvPr/>
          </p:nvSpPr>
          <p:spPr>
            <a:xfrm>
              <a:off x="2360003" y="4405868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4F62C56-9D34-B9CD-13C7-C13BD649FE04}"/>
                </a:ext>
              </a:extLst>
            </p:cNvPr>
            <p:cNvSpPr/>
            <p:nvPr/>
          </p:nvSpPr>
          <p:spPr>
            <a:xfrm>
              <a:off x="3937995" y="441157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43956F-AAD8-B1AB-3F55-DF077812D7F5}"/>
                  </a:ext>
                </a:extLst>
              </p:cNvPr>
              <p:cNvSpPr txBox="1"/>
              <p:nvPr/>
            </p:nvSpPr>
            <p:spPr>
              <a:xfrm>
                <a:off x="4739873" y="2849808"/>
                <a:ext cx="1397992" cy="40011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E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E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 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E6A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regular</a:t>
                </a:r>
                <a:endParaRPr lang="en-IN" sz="1400" dirty="0">
                  <a:solidFill>
                    <a:srgbClr val="005E6A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43956F-AAD8-B1AB-3F55-DF077812D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873" y="2849808"/>
                <a:ext cx="1397992" cy="400110"/>
              </a:xfrm>
              <a:prstGeom prst="rect">
                <a:avLst/>
              </a:prstGeom>
              <a:blipFill>
                <a:blip r:embed="rId2"/>
                <a:stretch>
                  <a:fillRect t="-4412" r="-2597" b="-25000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A23278-209F-96AA-7B7A-A22FF0188BBC}"/>
                  </a:ext>
                </a:extLst>
              </p:cNvPr>
              <p:cNvSpPr txBox="1"/>
              <p:nvPr/>
            </p:nvSpPr>
            <p:spPr>
              <a:xfrm>
                <a:off x="875851" y="2852200"/>
                <a:ext cx="1375047" cy="40011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I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E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E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I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E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E6A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regular</a:t>
                </a:r>
                <a:endParaRPr lang="en-IN" sz="1400" dirty="0">
                  <a:solidFill>
                    <a:srgbClr val="005E6A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A23278-209F-96AA-7B7A-A22FF0188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51" y="2852200"/>
                <a:ext cx="1375047" cy="400110"/>
              </a:xfrm>
              <a:prstGeom prst="rect">
                <a:avLst/>
              </a:prstGeom>
              <a:blipFill>
                <a:blip r:embed="rId3"/>
                <a:stretch>
                  <a:fillRect t="-5882" r="-3965" b="-25000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390290-2A91-0D95-9AD5-1DA060230136}"/>
                  </a:ext>
                </a:extLst>
              </p:cNvPr>
              <p:cNvSpPr txBox="1"/>
              <p:nvPr/>
            </p:nvSpPr>
            <p:spPr>
              <a:xfrm>
                <a:off x="1258242" y="2252035"/>
                <a:ext cx="610267" cy="400110"/>
              </a:xfrm>
              <a:prstGeom prst="rect">
                <a:avLst/>
              </a:prstGeom>
              <a:noFill/>
              <a:ln>
                <a:solidFill>
                  <a:srgbClr val="0E4AA4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kumimoji="0" lang="en-IN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390290-2A91-0D95-9AD5-1DA060230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242" y="2252035"/>
                <a:ext cx="610267" cy="400110"/>
              </a:xfrm>
              <a:prstGeom prst="rect">
                <a:avLst/>
              </a:prstGeom>
              <a:blipFill>
                <a:blip r:embed="rId4"/>
                <a:stretch>
                  <a:fillRect b="-1471"/>
                </a:stretch>
              </a:blipFill>
              <a:ln>
                <a:solidFill>
                  <a:srgbClr val="0E4AA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7F8967-B3E5-A44A-9DC6-254009E4467D}"/>
                  </a:ext>
                </a:extLst>
              </p:cNvPr>
              <p:cNvSpPr txBox="1"/>
              <p:nvPr/>
            </p:nvSpPr>
            <p:spPr>
              <a:xfrm>
                <a:off x="5142507" y="2249643"/>
                <a:ext cx="610267" cy="400110"/>
              </a:xfrm>
              <a:prstGeom prst="rect">
                <a:avLst/>
              </a:prstGeom>
              <a:noFill/>
              <a:ln>
                <a:solidFill>
                  <a:srgbClr val="0E4AA4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kumimoji="0" lang="en-IN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7F8967-B3E5-A44A-9DC6-254009E44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507" y="2249643"/>
                <a:ext cx="610267" cy="400110"/>
              </a:xfrm>
              <a:prstGeom prst="rect">
                <a:avLst/>
              </a:prstGeom>
              <a:blipFill>
                <a:blip r:embed="rId5"/>
                <a:stretch>
                  <a:fillRect b="-1471"/>
                </a:stretch>
              </a:blipFill>
              <a:ln>
                <a:solidFill>
                  <a:srgbClr val="0E4AA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3002C317-9B65-6BE7-339B-5DC6C5A14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232" y="733645"/>
            <a:ext cx="1549025" cy="1420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63B21B-974A-2C4D-DF87-A29AB7FA851E}"/>
                  </a:ext>
                </a:extLst>
              </p:cNvPr>
              <p:cNvSpPr txBox="1"/>
              <p:nvPr/>
            </p:nvSpPr>
            <p:spPr>
              <a:xfrm>
                <a:off x="8671797" y="2827181"/>
                <a:ext cx="1365894" cy="40011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I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E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E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I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E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E6A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regular</a:t>
                </a:r>
                <a:endParaRPr lang="en-IN" sz="1400" dirty="0">
                  <a:solidFill>
                    <a:srgbClr val="005E6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63B21B-974A-2C4D-DF87-A29AB7FA8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797" y="2827181"/>
                <a:ext cx="1365894" cy="400110"/>
              </a:xfrm>
              <a:prstGeom prst="rect">
                <a:avLst/>
              </a:prstGeom>
              <a:blipFill>
                <a:blip r:embed="rId7"/>
                <a:stretch>
                  <a:fillRect t="-5970" r="-3982" b="-26866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D140-7A39-0A75-71DB-137C5099E857}"/>
                  </a:ext>
                </a:extLst>
              </p:cNvPr>
              <p:cNvSpPr txBox="1"/>
              <p:nvPr/>
            </p:nvSpPr>
            <p:spPr>
              <a:xfrm>
                <a:off x="9049610" y="2276876"/>
                <a:ext cx="610267" cy="400110"/>
              </a:xfrm>
              <a:prstGeom prst="rect">
                <a:avLst/>
              </a:prstGeom>
              <a:noFill/>
              <a:ln>
                <a:solidFill>
                  <a:srgbClr val="0E4AA4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kumimoji="0" lang="en-IN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D140-7A39-0A75-71DB-137C5099E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610" y="2276876"/>
                <a:ext cx="610267" cy="400110"/>
              </a:xfrm>
              <a:prstGeom prst="rect">
                <a:avLst/>
              </a:prstGeom>
              <a:blipFill>
                <a:blip r:embed="rId8"/>
                <a:stretch>
                  <a:fillRect b="-1493"/>
                </a:stretch>
              </a:blipFill>
              <a:ln>
                <a:solidFill>
                  <a:srgbClr val="0E4AA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8899C404-D50C-76F9-64D0-231DB599E1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907" y="3943267"/>
            <a:ext cx="1542422" cy="14082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DA62F3-BF1B-9608-4309-A0EBD11B496B}"/>
                  </a:ext>
                </a:extLst>
              </p:cNvPr>
              <p:cNvSpPr txBox="1"/>
              <p:nvPr/>
            </p:nvSpPr>
            <p:spPr>
              <a:xfrm>
                <a:off x="875851" y="6093688"/>
                <a:ext cx="1375047" cy="40011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I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E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𝟑</m:t>
                    </m:r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E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I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E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E6A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regular</a:t>
                </a:r>
                <a:endParaRPr lang="en-IN" sz="1400" dirty="0">
                  <a:solidFill>
                    <a:srgbClr val="005E6A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DA62F3-BF1B-9608-4309-A0EBD11B4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51" y="6093688"/>
                <a:ext cx="1375047" cy="400110"/>
              </a:xfrm>
              <a:prstGeom prst="rect">
                <a:avLst/>
              </a:prstGeom>
              <a:blipFill>
                <a:blip r:embed="rId10"/>
                <a:stretch>
                  <a:fillRect t="-5970" r="-3965" b="-26866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9EB614-5471-C684-B764-D3DD3D36DC2F}"/>
                  </a:ext>
                </a:extLst>
              </p:cNvPr>
              <p:cNvSpPr txBox="1"/>
              <p:nvPr/>
            </p:nvSpPr>
            <p:spPr>
              <a:xfrm>
                <a:off x="1258242" y="5493523"/>
                <a:ext cx="610267" cy="400110"/>
              </a:xfrm>
              <a:prstGeom prst="rect">
                <a:avLst/>
              </a:prstGeom>
              <a:noFill/>
              <a:ln>
                <a:solidFill>
                  <a:srgbClr val="0E4AA4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kumimoji="0" lang="en-IN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9EB614-5471-C684-B764-D3DD3D36D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242" y="5493523"/>
                <a:ext cx="610267" cy="400110"/>
              </a:xfrm>
              <a:prstGeom prst="rect">
                <a:avLst/>
              </a:prstGeom>
              <a:blipFill>
                <a:blip r:embed="rId11"/>
                <a:stretch>
                  <a:fillRect b="-1471"/>
                </a:stretch>
              </a:blipFill>
              <a:ln>
                <a:solidFill>
                  <a:srgbClr val="0E4AA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43397350-827F-4FA2-C649-BBE847166C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8119" y="3938483"/>
            <a:ext cx="1499746" cy="14082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B870AF-08D1-C055-19F3-3B9928470AD7}"/>
                  </a:ext>
                </a:extLst>
              </p:cNvPr>
              <p:cNvSpPr txBox="1"/>
              <p:nvPr/>
            </p:nvSpPr>
            <p:spPr>
              <a:xfrm>
                <a:off x="4762818" y="6088904"/>
                <a:ext cx="1375047" cy="40011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I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E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𝟒</m:t>
                    </m:r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E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I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E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E6A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regular</a:t>
                </a:r>
                <a:endParaRPr lang="en-IN" sz="1400" dirty="0">
                  <a:solidFill>
                    <a:srgbClr val="005E6A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B870AF-08D1-C055-19F3-3B9928470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818" y="6088904"/>
                <a:ext cx="1375047" cy="400110"/>
              </a:xfrm>
              <a:prstGeom prst="rect">
                <a:avLst/>
              </a:prstGeom>
              <a:blipFill>
                <a:blip r:embed="rId13"/>
                <a:stretch>
                  <a:fillRect t="-5970" r="-3947" b="-26866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044FD4-935E-FCEC-672D-FB120BF1FFAE}"/>
                  </a:ext>
                </a:extLst>
              </p:cNvPr>
              <p:cNvSpPr txBox="1"/>
              <p:nvPr/>
            </p:nvSpPr>
            <p:spPr>
              <a:xfrm>
                <a:off x="5145209" y="5488739"/>
                <a:ext cx="610267" cy="400110"/>
              </a:xfrm>
              <a:prstGeom prst="rect">
                <a:avLst/>
              </a:prstGeom>
              <a:noFill/>
              <a:ln>
                <a:solidFill>
                  <a:srgbClr val="0E4AA4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kumimoji="0" lang="en-IN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044FD4-935E-FCEC-672D-FB120BF1F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209" y="5488739"/>
                <a:ext cx="610267" cy="400110"/>
              </a:xfrm>
              <a:prstGeom prst="rect">
                <a:avLst/>
              </a:prstGeom>
              <a:blipFill>
                <a:blip r:embed="rId14"/>
                <a:stretch>
                  <a:fillRect b="-1471"/>
                </a:stretch>
              </a:blipFill>
              <a:ln>
                <a:solidFill>
                  <a:srgbClr val="0E4AA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7A7E67D6-2440-7230-4093-4380BF1525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53790" y="3969190"/>
            <a:ext cx="1505843" cy="1377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353367-F4A2-B329-C224-6589CB2CD5F2}"/>
                  </a:ext>
                </a:extLst>
              </p:cNvPr>
              <p:cNvSpPr txBox="1"/>
              <p:nvPr/>
            </p:nvSpPr>
            <p:spPr>
              <a:xfrm>
                <a:off x="8710298" y="6088904"/>
                <a:ext cx="1365894" cy="40011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I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E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𝟓</m:t>
                    </m:r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E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I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E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E6A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regular</a:t>
                </a:r>
                <a:endParaRPr lang="en-IN" sz="1400" dirty="0">
                  <a:solidFill>
                    <a:srgbClr val="005E6A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353367-F4A2-B329-C224-6589CB2CD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298" y="6088904"/>
                <a:ext cx="1365894" cy="400110"/>
              </a:xfrm>
              <a:prstGeom prst="rect">
                <a:avLst/>
              </a:prstGeom>
              <a:blipFill>
                <a:blip r:embed="rId16"/>
                <a:stretch>
                  <a:fillRect t="-5970" r="-3982" b="-26866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0CDA49-6EAD-6A17-47E9-FB86FD2B4855}"/>
                  </a:ext>
                </a:extLst>
              </p:cNvPr>
              <p:cNvSpPr txBox="1"/>
              <p:nvPr/>
            </p:nvSpPr>
            <p:spPr>
              <a:xfrm>
                <a:off x="9088111" y="5488739"/>
                <a:ext cx="610267" cy="400110"/>
              </a:xfrm>
              <a:prstGeom prst="rect">
                <a:avLst/>
              </a:prstGeom>
              <a:noFill/>
              <a:ln>
                <a:solidFill>
                  <a:srgbClr val="0E4AA4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kumimoji="0" lang="en-IN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0CDA49-6EAD-6A17-47E9-FB86FD2B4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111" y="5488739"/>
                <a:ext cx="610267" cy="400110"/>
              </a:xfrm>
              <a:prstGeom prst="rect">
                <a:avLst/>
              </a:prstGeom>
              <a:blipFill>
                <a:blip r:embed="rId17"/>
                <a:stretch>
                  <a:fillRect b="-1471"/>
                </a:stretch>
              </a:blipFill>
              <a:ln>
                <a:solidFill>
                  <a:srgbClr val="0E4AA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63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3" grpId="0" animBg="1"/>
      <p:bldP spid="24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13A0D2F-8E5E-3D98-B194-4F056C8A33E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7010">
            <a:off x="9032944" y="3008729"/>
            <a:ext cx="3141797" cy="325961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9DB712-878B-007D-C815-11B934FC7286}"/>
              </a:ext>
            </a:extLst>
          </p:cNvPr>
          <p:cNvCxnSpPr>
            <a:cxnSpLocks/>
          </p:cNvCxnSpPr>
          <p:nvPr/>
        </p:nvCxnSpPr>
        <p:spPr>
          <a:xfrm flipH="1" flipV="1">
            <a:off x="9075372" y="4319415"/>
            <a:ext cx="460809" cy="1441991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DB7E26-878A-80DC-E1E6-C24747046C8D}"/>
              </a:ext>
            </a:extLst>
          </p:cNvPr>
          <p:cNvCxnSpPr>
            <a:cxnSpLocks/>
          </p:cNvCxnSpPr>
          <p:nvPr/>
        </p:nvCxnSpPr>
        <p:spPr>
          <a:xfrm flipV="1">
            <a:off x="9141880" y="3275550"/>
            <a:ext cx="1230648" cy="85517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Complete Graph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727A3-E356-8F90-D1B9-4D7532583D18}"/>
              </a:ext>
            </a:extLst>
          </p:cNvPr>
          <p:cNvGrpSpPr/>
          <p:nvPr/>
        </p:nvGrpSpPr>
        <p:grpSpPr>
          <a:xfrm>
            <a:off x="147226" y="822180"/>
            <a:ext cx="10224054" cy="927615"/>
            <a:chOff x="216483" y="1883188"/>
            <a:chExt cx="10224054" cy="9276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4">
                  <a:extLst>
                    <a:ext uri="{FF2B5EF4-FFF2-40B4-BE49-F238E27FC236}">
                      <a16:creationId xmlns:a16="http://schemas.microsoft.com/office/drawing/2014/main" id="{56E7EC9B-1B8D-C032-A184-D7E62BFE32C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6483" y="1883188"/>
                  <a:ext cx="10224054" cy="883693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lang="en-IN" sz="2800" dirty="0">
                      <a:solidFill>
                        <a:srgbClr val="002060"/>
                      </a:solidFill>
                    </a:rPr>
                    <a:t> </a:t>
                  </a:r>
                  <a:r>
                    <a:rPr lang="en-US" sz="2800" dirty="0">
                      <a:solidFill>
                        <a:srgbClr val="002060"/>
                      </a:solidFill>
                    </a:rPr>
                    <a:t>The complete graph with</a:t>
                  </a:r>
                  <a14:m>
                    <m:oMath xmlns:m="http://schemas.openxmlformats.org/officeDocument/2006/math">
                      <m:r>
                        <a:rPr lang="en-US" sz="2800" b="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vertices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has</a:t>
                  </a:r>
                </a:p>
              </p:txBody>
            </p:sp>
          </mc:Choice>
          <mc:Fallback xmlns="">
            <p:sp>
              <p:nvSpPr>
                <p:cNvPr id="8" name="Content Placeholder 4">
                  <a:extLst>
                    <a:ext uri="{FF2B5EF4-FFF2-40B4-BE49-F238E27FC236}">
                      <a16:creationId xmlns:a16="http://schemas.microsoft.com/office/drawing/2014/main" id="{56E7EC9B-1B8D-C032-A184-D7E62BFE32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483" y="1883188"/>
                  <a:ext cx="10224054" cy="883693"/>
                </a:xfrm>
                <a:prstGeom prst="rect">
                  <a:avLst/>
                </a:prstGeom>
                <a:blipFill>
                  <a:blip r:embed="rId3"/>
                  <a:stretch>
                    <a:fillRect l="-1133" b="-2759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4F32525-9A16-9D20-6D48-3A89C5508CE3}"/>
                    </a:ext>
                  </a:extLst>
                </p:cNvPr>
                <p:cNvSpPr txBox="1"/>
                <p:nvPr/>
              </p:nvSpPr>
              <p:spPr>
                <a:xfrm>
                  <a:off x="6964869" y="1884909"/>
                  <a:ext cx="1725325" cy="9258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n</m:t>
                            </m:r>
                            <m:d>
                              <m:d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</m:t>
                                </m:r>
                              </m:e>
                            </m:d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num>
                          <m:den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2 </m:t>
                            </m:r>
                          </m:den>
                        </m:f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4F32525-9A16-9D20-6D48-3A89C5508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4869" y="1884909"/>
                  <a:ext cx="1725325" cy="9258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C2AA42-85DD-08A7-CF0B-375A040C0DE5}"/>
                </a:ext>
              </a:extLst>
            </p:cNvPr>
            <p:cNvSpPr txBox="1"/>
            <p:nvPr/>
          </p:nvSpPr>
          <p:spPr>
            <a:xfrm>
              <a:off x="8532374" y="2086246"/>
              <a:ext cx="11229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edges.</a:t>
              </a:r>
              <a:endParaRPr lang="en-IN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B16987-54A3-F822-3087-B3FCB22668F0}"/>
              </a:ext>
            </a:extLst>
          </p:cNvPr>
          <p:cNvCxnSpPr>
            <a:cxnSpLocks/>
          </p:cNvCxnSpPr>
          <p:nvPr/>
        </p:nvCxnSpPr>
        <p:spPr>
          <a:xfrm flipH="1">
            <a:off x="9685691" y="5887208"/>
            <a:ext cx="1516923" cy="1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1F75C1-3A24-02C8-6E2A-C409CE6D4A8D}"/>
              </a:ext>
            </a:extLst>
          </p:cNvPr>
          <p:cNvCxnSpPr>
            <a:cxnSpLocks/>
          </p:cNvCxnSpPr>
          <p:nvPr/>
        </p:nvCxnSpPr>
        <p:spPr>
          <a:xfrm flipH="1">
            <a:off x="11372219" y="4338858"/>
            <a:ext cx="476700" cy="1458747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178E4F-3F9E-0752-4616-B380DBF7B72C}"/>
              </a:ext>
            </a:extLst>
          </p:cNvPr>
          <p:cNvCxnSpPr>
            <a:cxnSpLocks/>
          </p:cNvCxnSpPr>
          <p:nvPr/>
        </p:nvCxnSpPr>
        <p:spPr>
          <a:xfrm flipH="1">
            <a:off x="9622540" y="3295205"/>
            <a:ext cx="815156" cy="247357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55249F-2AD1-2164-D006-A9CBFDB905B1}"/>
              </a:ext>
            </a:extLst>
          </p:cNvPr>
          <p:cNvCxnSpPr>
            <a:cxnSpLocks/>
          </p:cNvCxnSpPr>
          <p:nvPr/>
        </p:nvCxnSpPr>
        <p:spPr>
          <a:xfrm>
            <a:off x="10537786" y="3295205"/>
            <a:ext cx="740099" cy="2487407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95647F-58E3-606B-4FD4-1536B16AED6E}"/>
              </a:ext>
            </a:extLst>
          </p:cNvPr>
          <p:cNvCxnSpPr>
            <a:cxnSpLocks/>
          </p:cNvCxnSpPr>
          <p:nvPr/>
        </p:nvCxnSpPr>
        <p:spPr>
          <a:xfrm>
            <a:off x="10566972" y="3258335"/>
            <a:ext cx="1243943" cy="905402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3E19458-030B-2802-A987-15228EFE5748}"/>
              </a:ext>
            </a:extLst>
          </p:cNvPr>
          <p:cNvCxnSpPr>
            <a:cxnSpLocks/>
          </p:cNvCxnSpPr>
          <p:nvPr/>
        </p:nvCxnSpPr>
        <p:spPr>
          <a:xfrm flipH="1">
            <a:off x="9152522" y="4220084"/>
            <a:ext cx="2637173" cy="1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5B1EBF-C5D0-3CC0-656E-F2485368AE8D}"/>
              </a:ext>
            </a:extLst>
          </p:cNvPr>
          <p:cNvCxnSpPr>
            <a:cxnSpLocks/>
          </p:cNvCxnSpPr>
          <p:nvPr/>
        </p:nvCxnSpPr>
        <p:spPr>
          <a:xfrm flipH="1">
            <a:off x="9638715" y="4301099"/>
            <a:ext cx="2160047" cy="1512743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D6A3F5-995F-8A38-D441-CEE38059304F}"/>
              </a:ext>
            </a:extLst>
          </p:cNvPr>
          <p:cNvCxnSpPr>
            <a:cxnSpLocks/>
          </p:cNvCxnSpPr>
          <p:nvPr/>
        </p:nvCxnSpPr>
        <p:spPr>
          <a:xfrm>
            <a:off x="9141880" y="4276519"/>
            <a:ext cx="2070987" cy="155455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BCBCC0-8A5E-577F-3749-BB5798F0E05E}"/>
                  </a:ext>
                </a:extLst>
              </p:cNvPr>
              <p:cNvSpPr txBox="1"/>
              <p:nvPr/>
            </p:nvSpPr>
            <p:spPr>
              <a:xfrm>
                <a:off x="9246620" y="3086855"/>
                <a:ext cx="4914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32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3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BCBCC0-8A5E-577F-3749-BB5798F0E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620" y="3086855"/>
                <a:ext cx="49142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A67B0C-2D3A-1CF0-46AB-B9D20FC40F32}"/>
                  </a:ext>
                </a:extLst>
              </p:cNvPr>
              <p:cNvSpPr txBox="1"/>
              <p:nvPr/>
            </p:nvSpPr>
            <p:spPr>
              <a:xfrm>
                <a:off x="11074976" y="3127189"/>
                <a:ext cx="4914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32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3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A67B0C-2D3A-1CF0-46AB-B9D20FC40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4976" y="3127189"/>
                <a:ext cx="49142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5193F5-BB4A-1117-2916-8B555C1C92C4}"/>
                  </a:ext>
                </a:extLst>
              </p:cNvPr>
              <p:cNvSpPr txBox="1"/>
              <p:nvPr/>
            </p:nvSpPr>
            <p:spPr>
              <a:xfrm>
                <a:off x="11654097" y="4805276"/>
                <a:ext cx="4914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32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3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5193F5-BB4A-1117-2916-8B555C1C9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097" y="4805276"/>
                <a:ext cx="49142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AEBDB2-EC78-1B99-F3A1-197E71AFA1CF}"/>
                  </a:ext>
                </a:extLst>
              </p:cNvPr>
              <p:cNvSpPr txBox="1"/>
              <p:nvPr/>
            </p:nvSpPr>
            <p:spPr>
              <a:xfrm>
                <a:off x="10153114" y="5852647"/>
                <a:ext cx="4914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32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sz="3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AEBDB2-EC78-1B99-F3A1-197E71AFA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114" y="5852647"/>
                <a:ext cx="49142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9011D4-B5B2-E2FD-03E7-D21002D8CF33}"/>
                  </a:ext>
                </a:extLst>
              </p:cNvPr>
              <p:cNvSpPr txBox="1"/>
              <p:nvPr/>
            </p:nvSpPr>
            <p:spPr>
              <a:xfrm>
                <a:off x="8710195" y="4743305"/>
                <a:ext cx="4914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32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IN" sz="3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9011D4-B5B2-E2FD-03E7-D21002D8C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195" y="4743305"/>
                <a:ext cx="49142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1817B7-01FB-12E2-BD97-B828FE5B4469}"/>
                  </a:ext>
                </a:extLst>
              </p:cNvPr>
              <p:cNvSpPr txBox="1"/>
              <p:nvPr/>
            </p:nvSpPr>
            <p:spPr>
              <a:xfrm>
                <a:off x="9563518" y="4187989"/>
                <a:ext cx="4914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1817B7-01FB-12E2-BD97-B828FE5B4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518" y="4187989"/>
                <a:ext cx="491423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470D62-F26C-E300-BD9A-475B1D36E08E}"/>
                  </a:ext>
                </a:extLst>
              </p:cNvPr>
              <p:cNvSpPr txBox="1"/>
              <p:nvPr/>
            </p:nvSpPr>
            <p:spPr>
              <a:xfrm>
                <a:off x="10630318" y="4911889"/>
                <a:ext cx="4914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470D62-F26C-E300-BD9A-475B1D36E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0318" y="4911889"/>
                <a:ext cx="491423" cy="461665"/>
              </a:xfrm>
              <a:prstGeom prst="rect">
                <a:avLst/>
              </a:prstGeom>
              <a:blipFill>
                <a:blip r:embed="rId11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3C5B90-63BD-B9A1-49BA-7CCBF4EEC08B}"/>
                  </a:ext>
                </a:extLst>
              </p:cNvPr>
              <p:cNvSpPr txBox="1"/>
              <p:nvPr/>
            </p:nvSpPr>
            <p:spPr>
              <a:xfrm>
                <a:off x="10249318" y="3692689"/>
                <a:ext cx="4914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3C5B90-63BD-B9A1-49BA-7CCBF4EEC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318" y="3692689"/>
                <a:ext cx="491423" cy="461665"/>
              </a:xfrm>
              <a:prstGeom prst="rect">
                <a:avLst/>
              </a:prstGeom>
              <a:blipFill>
                <a:blip r:embed="rId1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449787-965B-97D7-46DF-4B23258C69E8}"/>
                  </a:ext>
                </a:extLst>
              </p:cNvPr>
              <p:cNvSpPr txBox="1"/>
              <p:nvPr/>
            </p:nvSpPr>
            <p:spPr>
              <a:xfrm>
                <a:off x="9830218" y="4892839"/>
                <a:ext cx="4914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449787-965B-97D7-46DF-4B23258C6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218" y="4892839"/>
                <a:ext cx="491423" cy="461665"/>
              </a:xfrm>
              <a:prstGeom prst="rect">
                <a:avLst/>
              </a:prstGeom>
              <a:blipFill>
                <a:blip r:embed="rId1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372DB1-E71F-2049-95F5-876A62811F9E}"/>
                  </a:ext>
                </a:extLst>
              </p:cNvPr>
              <p:cNvSpPr txBox="1"/>
              <p:nvPr/>
            </p:nvSpPr>
            <p:spPr>
              <a:xfrm>
                <a:off x="10877968" y="4149889"/>
                <a:ext cx="4914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372DB1-E71F-2049-95F5-876A62811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7968" y="4149889"/>
                <a:ext cx="491423" cy="461665"/>
              </a:xfrm>
              <a:prstGeom prst="rect">
                <a:avLst/>
              </a:prstGeom>
              <a:blipFill>
                <a:blip r:embed="rId14"/>
                <a:stretch>
                  <a:fillRect r="-13580" b="-2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F36DBC5A-3417-F37B-4658-5CC51D031DA5}"/>
              </a:ext>
            </a:extLst>
          </p:cNvPr>
          <p:cNvSpPr txBox="1">
            <a:spLocks/>
          </p:cNvSpPr>
          <p:nvPr/>
        </p:nvSpPr>
        <p:spPr>
          <a:xfrm>
            <a:off x="147226" y="1871388"/>
            <a:ext cx="1931446" cy="88369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4">
                <a:extLst>
                  <a:ext uri="{FF2B5EF4-FFF2-40B4-BE49-F238E27FC236}">
                    <a16:creationId xmlns:a16="http://schemas.microsoft.com/office/drawing/2014/main" id="{E23DB9E2-2A20-7610-2915-90DC62110E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831" y="2616796"/>
                <a:ext cx="8147893" cy="88369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The complete graph with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vertices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has</a:t>
                </a:r>
                <a:endParaRPr lang="en-IN" sz="2800" b="1" u="sng" dirty="0"/>
              </a:p>
            </p:txBody>
          </p:sp>
        </mc:Choice>
        <mc:Fallback xmlns="">
          <p:sp>
            <p:nvSpPr>
              <p:cNvPr id="36" name="Content Placeholder 4">
                <a:extLst>
                  <a:ext uri="{FF2B5EF4-FFF2-40B4-BE49-F238E27FC236}">
                    <a16:creationId xmlns:a16="http://schemas.microsoft.com/office/drawing/2014/main" id="{E23DB9E2-2A20-7610-2915-90DC62110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1" y="2616796"/>
                <a:ext cx="8147893" cy="883693"/>
              </a:xfrm>
              <a:prstGeom prst="rect">
                <a:avLst/>
              </a:prstGeom>
              <a:blipFill>
                <a:blip r:embed="rId15"/>
                <a:stretch>
                  <a:fillRect b="-344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6A0AF557-60CB-61E6-50E7-36D08F684F35}"/>
              </a:ext>
            </a:extLst>
          </p:cNvPr>
          <p:cNvGrpSpPr/>
          <p:nvPr/>
        </p:nvGrpSpPr>
        <p:grpSpPr>
          <a:xfrm>
            <a:off x="850154" y="3603350"/>
            <a:ext cx="3556157" cy="925894"/>
            <a:chOff x="954313" y="4133930"/>
            <a:chExt cx="3556157" cy="9258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43E7B56-C9B5-641A-7943-153D58899402}"/>
                    </a:ext>
                  </a:extLst>
                </p:cNvPr>
                <p:cNvSpPr txBox="1"/>
                <p:nvPr/>
              </p:nvSpPr>
              <p:spPr>
                <a:xfrm>
                  <a:off x="954313" y="4133930"/>
                  <a:ext cx="2613574" cy="9258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  <m:d>
                              <m:d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5</m:t>
                                </m:r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</m:t>
                                </m:r>
                              </m:e>
                            </m:d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num>
                          <m:den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2 </m:t>
                            </m:r>
                          </m:den>
                        </m:f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=10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43E7B56-C9B5-641A-7943-153D58899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313" y="4133930"/>
                  <a:ext cx="2613574" cy="92589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C44B0B-A429-F9A2-7D77-A762F6AE7919}"/>
                </a:ext>
              </a:extLst>
            </p:cNvPr>
            <p:cNvSpPr txBox="1"/>
            <p:nvPr/>
          </p:nvSpPr>
          <p:spPr>
            <a:xfrm>
              <a:off x="3387523" y="4368389"/>
              <a:ext cx="11229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edges.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83768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Cycle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037" y="793077"/>
                <a:ext cx="11769498" cy="108530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The cycle graph</a:t>
                </a: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≥3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 graph which contains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FF0000"/>
                    </a:solidFill>
                  </a:rPr>
                  <a:t> vertices</a:t>
                </a:r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FF0000"/>
                    </a:solidFill>
                  </a:rPr>
                  <a:t> edges</a:t>
                </a: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37" y="793077"/>
                <a:ext cx="11769498" cy="1085302"/>
              </a:xfrm>
              <a:prstGeom prst="rect">
                <a:avLst/>
              </a:prstGeom>
              <a:blipFill>
                <a:blip r:embed="rId2"/>
                <a:stretch>
                  <a:fillRect l="-932" t="-1685" r="-1088" b="-1910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DC50CB2-E161-E1EF-76CC-E95EC7D81B63}"/>
              </a:ext>
            </a:extLst>
          </p:cNvPr>
          <p:cNvSpPr txBox="1">
            <a:spLocks/>
          </p:cNvSpPr>
          <p:nvPr/>
        </p:nvSpPr>
        <p:spPr>
          <a:xfrm>
            <a:off x="123037" y="1885203"/>
            <a:ext cx="1854790" cy="64683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2FFB04-1E74-4A97-46C2-461674F03549}"/>
                  </a:ext>
                </a:extLst>
              </p:cNvPr>
              <p:cNvSpPr txBox="1"/>
              <p:nvPr/>
            </p:nvSpPr>
            <p:spPr>
              <a:xfrm>
                <a:off x="4346325" y="4271186"/>
                <a:ext cx="607808" cy="400110"/>
              </a:xfrm>
              <a:prstGeom prst="rect">
                <a:avLst/>
              </a:prstGeom>
              <a:noFill/>
              <a:ln w="19050">
                <a:solidFill>
                  <a:srgbClr val="0E4AA4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kumimoji="0" lang="en-IN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11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2FFB04-1E74-4A97-46C2-461674F03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325" y="4271186"/>
                <a:ext cx="60780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E4AA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62EB82-20EE-99DB-4C5E-A173DA0C187E}"/>
                  </a:ext>
                </a:extLst>
              </p:cNvPr>
              <p:cNvSpPr txBox="1"/>
              <p:nvPr/>
            </p:nvSpPr>
            <p:spPr>
              <a:xfrm>
                <a:off x="1499306" y="4300534"/>
                <a:ext cx="610267" cy="400110"/>
              </a:xfrm>
              <a:prstGeom prst="rect">
                <a:avLst/>
              </a:prstGeom>
              <a:noFill/>
              <a:ln w="19050">
                <a:solidFill>
                  <a:srgbClr val="0E4AA4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kumimoji="0" lang="en-IN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11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62EB82-20EE-99DB-4C5E-A173DA0C1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306" y="4300534"/>
                <a:ext cx="61026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E4AA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019A1D-294C-F115-DA4E-A945E738729F}"/>
                  </a:ext>
                </a:extLst>
              </p:cNvPr>
              <p:cNvSpPr txBox="1"/>
              <p:nvPr/>
            </p:nvSpPr>
            <p:spPr>
              <a:xfrm>
                <a:off x="7254093" y="4271186"/>
                <a:ext cx="610267" cy="400110"/>
              </a:xfrm>
              <a:prstGeom prst="rect">
                <a:avLst/>
              </a:prstGeom>
              <a:noFill/>
              <a:ln w="19050">
                <a:solidFill>
                  <a:srgbClr val="0E4AA4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kumimoji="0" lang="en-IN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11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019A1D-294C-F115-DA4E-A945E7387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093" y="4271186"/>
                <a:ext cx="610267" cy="400110"/>
              </a:xfrm>
              <a:prstGeom prst="rect">
                <a:avLst/>
              </a:prstGeom>
              <a:blipFill>
                <a:blip r:embed="rId5"/>
                <a:stretch>
                  <a:fillRect b="-1471"/>
                </a:stretch>
              </a:blipFill>
              <a:ln w="19050">
                <a:solidFill>
                  <a:srgbClr val="0E4AA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4CAD6-21C8-530C-7DA6-A053C5A55384}"/>
                  </a:ext>
                </a:extLst>
              </p:cNvPr>
              <p:cNvSpPr txBox="1"/>
              <p:nvPr/>
            </p:nvSpPr>
            <p:spPr>
              <a:xfrm>
                <a:off x="10041759" y="4300534"/>
                <a:ext cx="610267" cy="400110"/>
              </a:xfrm>
              <a:prstGeom prst="rect">
                <a:avLst/>
              </a:prstGeom>
              <a:noFill/>
              <a:ln w="19050">
                <a:solidFill>
                  <a:srgbClr val="0E4AA4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kumimoji="0" lang="en-IN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sz="11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44CAD6-21C8-530C-7DA6-A053C5A5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1759" y="4300534"/>
                <a:ext cx="61026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0E4AA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1027625F-6F44-2DE3-1B7F-FB097FF3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432" y="2759928"/>
            <a:ext cx="1519822" cy="13936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51480C-9BD1-A526-FB47-56B215F429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4087" y="2759928"/>
            <a:ext cx="1526401" cy="13936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DF1AA7-A15A-67BD-5449-B30E6E2979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8265" y="2759928"/>
            <a:ext cx="1484169" cy="13936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18F307-E4C1-5275-A3B4-16F8B2B88D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5307" y="2759928"/>
            <a:ext cx="1523172" cy="1393671"/>
          </a:xfrm>
          <a:prstGeom prst="rect">
            <a:avLst/>
          </a:prstGeom>
        </p:spPr>
      </p:pic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9F42824E-C8A6-130E-EA15-E1FED622AE6E}"/>
              </a:ext>
            </a:extLst>
          </p:cNvPr>
          <p:cNvSpPr txBox="1">
            <a:spLocks/>
          </p:cNvSpPr>
          <p:nvPr/>
        </p:nvSpPr>
        <p:spPr>
          <a:xfrm>
            <a:off x="123037" y="4800430"/>
            <a:ext cx="1519823" cy="64683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Note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4">
                <a:extLst>
                  <a:ext uri="{FF2B5EF4-FFF2-40B4-BE49-F238E27FC236}">
                    <a16:creationId xmlns:a16="http://schemas.microsoft.com/office/drawing/2014/main" id="{E63BA328-BC75-64B3-70F6-8B6F8BC34E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83836" y="5327525"/>
                <a:ext cx="8454668" cy="64683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2" lvl="1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IN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≥3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 regular graph of degree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2" name="Content Placeholder 4">
                <a:extLst>
                  <a:ext uri="{FF2B5EF4-FFF2-40B4-BE49-F238E27FC236}">
                    <a16:creationId xmlns:a16="http://schemas.microsoft.com/office/drawing/2014/main" id="{E63BA328-BC75-64B3-70F6-8B6F8BC34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836" y="5327525"/>
                <a:ext cx="8454668" cy="646831"/>
              </a:xfrm>
              <a:prstGeom prst="rect">
                <a:avLst/>
              </a:prstGeom>
              <a:blipFill>
                <a:blip r:embed="rId11"/>
                <a:stretch>
                  <a:fillRect b="-2264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C6FCDBC-F833-E9F4-BBF9-A26B578A1F0D}"/>
              </a:ext>
            </a:extLst>
          </p:cNvPr>
          <p:cNvSpPr txBox="1">
            <a:spLocks/>
          </p:cNvSpPr>
          <p:nvPr/>
        </p:nvSpPr>
        <p:spPr>
          <a:xfrm>
            <a:off x="-83836" y="5933412"/>
            <a:ext cx="6179836" cy="64683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0112" lvl="1" indent="-355600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 Every self – loop is a cycle graph.</a:t>
            </a:r>
          </a:p>
        </p:txBody>
      </p:sp>
    </p:spTree>
    <p:extLst>
      <p:ext uri="{BB962C8B-B14F-4D97-AF65-F5344CB8AC3E}">
        <p14:creationId xmlns:p14="http://schemas.microsoft.com/office/powerpoint/2010/main" val="152146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16" grpId="0" animBg="1"/>
      <p:bldP spid="17" grpId="0" animBg="1"/>
      <p:bldP spid="18" grpId="0" animBg="1"/>
      <p:bldP spid="19" grpId="0" animBg="1"/>
      <p:bldP spid="31" grpId="0"/>
      <p:bldP spid="3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0D36D15-8B24-D099-68BC-A6E6B5E7710E}"/>
              </a:ext>
            </a:extLst>
          </p:cNvPr>
          <p:cNvSpPr txBox="1">
            <a:spLocks/>
          </p:cNvSpPr>
          <p:nvPr/>
        </p:nvSpPr>
        <p:spPr>
          <a:xfrm>
            <a:off x="123167" y="827925"/>
            <a:ext cx="12068834" cy="5063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800" dirty="0">
                <a:solidFill>
                  <a:srgbClr val="002060"/>
                </a:solidFill>
              </a:rPr>
              <a:t> The </a:t>
            </a:r>
            <a:r>
              <a:rPr lang="en-IN" sz="2800" dirty="0">
                <a:solidFill>
                  <a:srgbClr val="FF0000"/>
                </a:solidFill>
              </a:rPr>
              <a:t>applications</a:t>
            </a:r>
            <a:r>
              <a:rPr lang="en-IN" sz="2800" dirty="0">
                <a:solidFill>
                  <a:srgbClr val="002060"/>
                </a:solidFill>
              </a:rPr>
              <a:t> of the linear graph are used not only in Mathematics but also in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59F6285-0B6C-0BB8-6D14-74748EBFC839}"/>
              </a:ext>
            </a:extLst>
          </p:cNvPr>
          <p:cNvSpPr txBox="1">
            <a:spLocks/>
          </p:cNvSpPr>
          <p:nvPr/>
        </p:nvSpPr>
        <p:spPr>
          <a:xfrm>
            <a:off x="479147" y="1386136"/>
            <a:ext cx="11712853" cy="5063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002060"/>
                </a:solidFill>
              </a:rPr>
              <a:t>other fields such as 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Computer Science</a:t>
            </a:r>
            <a:r>
              <a:rPr lang="en-IN" sz="2800" dirty="0">
                <a:solidFill>
                  <a:srgbClr val="002060"/>
                </a:solidFill>
              </a:rPr>
              <a:t>, Social Sciences, Biology, Transportation,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D432AD6-B4B5-2409-1F1F-7ADB3F128BD7}"/>
              </a:ext>
            </a:extLst>
          </p:cNvPr>
          <p:cNvSpPr txBox="1">
            <a:spLocks/>
          </p:cNvSpPr>
          <p:nvPr/>
        </p:nvSpPr>
        <p:spPr>
          <a:xfrm>
            <a:off x="479148" y="1944347"/>
            <a:ext cx="5232336" cy="5063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002060"/>
                </a:solidFill>
              </a:rPr>
              <a:t>Cyber Security, Finance, etc.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FBEA2BB-9AA4-6788-DC79-424A56AC3FF5}"/>
              </a:ext>
            </a:extLst>
          </p:cNvPr>
          <p:cNvSpPr txBox="1">
            <a:spLocks/>
          </p:cNvSpPr>
          <p:nvPr/>
        </p:nvSpPr>
        <p:spPr>
          <a:xfrm>
            <a:off x="1198754" y="5665115"/>
            <a:ext cx="5298807" cy="36563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5963" indent="-715963" algn="l">
              <a:buNone/>
            </a:pPr>
            <a:r>
              <a:rPr lang="en-IN" sz="800" dirty="0">
                <a:solidFill>
                  <a:srgbClr val="002060"/>
                </a:solidFill>
              </a:rPr>
              <a:t>Image Resource: </a:t>
            </a:r>
            <a:r>
              <a:rPr lang="en-IN" sz="800" dirty="0">
                <a:solidFill>
                  <a:srgbClr val="002060"/>
                </a:solidFill>
                <a:hlinkClick r:id="rId2"/>
              </a:rPr>
              <a:t>https://www.geeksforgeeks.org/introduction-to-tree-data-structure-and-algorithm-tutorials/</a:t>
            </a:r>
            <a:r>
              <a:rPr lang="en-IN" sz="8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7978D-A659-A4BC-7B27-B364E46A2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48" y="2731430"/>
            <a:ext cx="5856425" cy="2933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5508C3-0A89-5771-0A45-B000C2123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306" y="2726298"/>
            <a:ext cx="4408226" cy="293881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9013B8-D902-A4EA-A85D-319385B8AE83}"/>
              </a:ext>
            </a:extLst>
          </p:cNvPr>
          <p:cNvSpPr txBox="1">
            <a:spLocks/>
          </p:cNvSpPr>
          <p:nvPr/>
        </p:nvSpPr>
        <p:spPr>
          <a:xfrm>
            <a:off x="6533883" y="5710261"/>
            <a:ext cx="4933071" cy="3198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800" dirty="0">
                <a:solidFill>
                  <a:srgbClr val="002060"/>
                </a:solidFill>
              </a:rPr>
              <a:t>Image Resource: </a:t>
            </a:r>
            <a:r>
              <a:rPr lang="en-IN" sz="800" dirty="0">
                <a:solidFill>
                  <a:srgbClr val="002060"/>
                </a:solidFill>
                <a:hlinkClick r:id="rId5"/>
              </a:rPr>
              <a:t>http://www.differencebetween.net/technology/difference-between-social-network-and-social-graph/</a:t>
            </a:r>
            <a:r>
              <a:rPr lang="en-IN" sz="800" dirty="0">
                <a:solidFill>
                  <a:srgbClr val="00206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719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20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Bipartite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73" y="711201"/>
                <a:ext cx="7407543" cy="88369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The simple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known as bipartite if, </a:t>
                </a: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73" y="711201"/>
                <a:ext cx="7407543" cy="883693"/>
              </a:xfrm>
              <a:prstGeom prst="rect">
                <a:avLst/>
              </a:prstGeom>
              <a:blipFill>
                <a:blip r:embed="rId2"/>
                <a:stretch>
                  <a:fillRect l="-1480" b="-2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F36DBC5A-3417-F37B-4658-5CC51D031D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17" y="1502914"/>
                <a:ext cx="11975519" cy="124015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3" lvl="1" indent="-449263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the vertex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can be </a:t>
                </a:r>
                <a:r>
                  <a:rPr lang="en-IN" sz="2800" dirty="0">
                    <a:solidFill>
                      <a:srgbClr val="FF0000"/>
                    </a:solidFill>
                  </a:rPr>
                  <a:t>partitioned</a:t>
                </a:r>
                <a:r>
                  <a:rPr lang="en-IN" sz="2800" dirty="0">
                    <a:solidFill>
                      <a:srgbClr val="002060"/>
                    </a:solidFill>
                  </a:rPr>
                  <a:t> into two non – empty subsets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such that each edge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has one end vertex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another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F36DBC5A-3417-F37B-4658-5CC51D031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7" y="1502914"/>
                <a:ext cx="11975519" cy="1240154"/>
              </a:xfrm>
              <a:prstGeom prst="rect">
                <a:avLst/>
              </a:prstGeom>
              <a:blipFill>
                <a:blip r:embed="rId3"/>
                <a:stretch>
                  <a:fillRect b="-1034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FA62B03A-C7DE-22F4-1003-D0311C29C5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73" y="2803381"/>
                <a:ext cx="5801241" cy="61121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3" lvl="1" indent="-449263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1" i="0" smtClean="0">
                        <a:solidFill>
                          <a:srgbClr val="005E6A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IN" sz="2800" b="1" i="1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IN" sz="2800" b="1" i="0" smtClean="0">
                        <a:solidFill>
                          <a:srgbClr val="005E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5E6A"/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IN" sz="2800" b="1" dirty="0">
                    <a:solidFill>
                      <a:srgbClr val="005E6A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1" i="0" smtClean="0">
                        <a:solidFill>
                          <a:srgbClr val="005E6A"/>
                        </a:solidFill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IN" sz="2800" b="1" i="1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IN" sz="2800" b="1" i="0" smtClean="0">
                        <a:solidFill>
                          <a:srgbClr val="005E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5E6A"/>
                        </a:solidFill>
                        <a:latin typeface="Cambria Math" panose="02040503050406030204" pitchFamily="18" charset="0"/>
                      </a:rPr>
                      <m:t>𝛟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FA62B03A-C7DE-22F4-1003-D0311C29C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73" y="2803381"/>
                <a:ext cx="5801241" cy="611216"/>
              </a:xfrm>
              <a:prstGeom prst="rect">
                <a:avLst/>
              </a:prstGeom>
              <a:blipFill>
                <a:blip r:embed="rId4"/>
                <a:stretch>
                  <a:fillRect b="-27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77D218CD-BC24-C980-93DB-D85AC0E137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73" y="3474910"/>
                <a:ext cx="8746909" cy="88369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called </a:t>
                </a:r>
                <a:r>
                  <a:rPr lang="en-IN" sz="2800" dirty="0">
                    <a:solidFill>
                      <a:srgbClr val="FF0000"/>
                    </a:solidFill>
                  </a:rPr>
                  <a:t>bipartition</a:t>
                </a:r>
                <a:r>
                  <a:rPr lang="en-IN" sz="2800" dirty="0">
                    <a:solidFill>
                      <a:srgbClr val="002060"/>
                    </a:solidFill>
                  </a:rPr>
                  <a:t> of the vertex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77D218CD-BC24-C980-93DB-D85AC0E13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73" y="3474910"/>
                <a:ext cx="8746909" cy="883693"/>
              </a:xfrm>
              <a:prstGeom prst="rect">
                <a:avLst/>
              </a:prstGeom>
              <a:blipFill>
                <a:blip r:embed="rId5"/>
                <a:stretch>
                  <a:fillRect l="-1254" b="-344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27CC49B-9618-518D-4E95-A5AB02A6CBA1}"/>
              </a:ext>
            </a:extLst>
          </p:cNvPr>
          <p:cNvSpPr txBox="1">
            <a:spLocks/>
          </p:cNvSpPr>
          <p:nvPr/>
        </p:nvSpPr>
        <p:spPr>
          <a:xfrm>
            <a:off x="112373" y="4470368"/>
            <a:ext cx="11931386" cy="124015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dirty="0">
                <a:solidFill>
                  <a:srgbClr val="FF0000"/>
                </a:solidFill>
              </a:rPr>
              <a:t>Note</a:t>
            </a:r>
            <a:r>
              <a:rPr lang="en-IN" sz="2800" dirty="0">
                <a:solidFill>
                  <a:srgbClr val="002060"/>
                </a:solidFill>
              </a:rPr>
              <a:t> that, a bipartite graph can have no self – loop as self – loop connects the same vertex which is not permitted in bipartite graph. </a:t>
            </a:r>
          </a:p>
        </p:txBody>
      </p:sp>
    </p:spTree>
    <p:extLst>
      <p:ext uri="{BB962C8B-B14F-4D97-AF65-F5344CB8AC3E}">
        <p14:creationId xmlns:p14="http://schemas.microsoft.com/office/powerpoint/2010/main" val="91447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5" grpId="0"/>
      <p:bldP spid="3" grpId="0"/>
      <p:bldP spid="9" grpId="0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9CB9A-20A3-9F6A-6B5A-368200BA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Bipartite Graph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9A65A1F-5EF9-BFF7-44E0-69DC51F1A539}"/>
              </a:ext>
            </a:extLst>
          </p:cNvPr>
          <p:cNvSpPr txBox="1">
            <a:spLocks/>
          </p:cNvSpPr>
          <p:nvPr/>
        </p:nvSpPr>
        <p:spPr>
          <a:xfrm>
            <a:off x="134597" y="610798"/>
            <a:ext cx="1931446" cy="88369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09E96A-87F4-3C4A-9AB8-40BD02F9C3D6}"/>
              </a:ext>
            </a:extLst>
          </p:cNvPr>
          <p:cNvGrpSpPr/>
          <p:nvPr/>
        </p:nvGrpSpPr>
        <p:grpSpPr>
          <a:xfrm>
            <a:off x="523165" y="1840775"/>
            <a:ext cx="3400446" cy="3875158"/>
            <a:chOff x="690067" y="2641071"/>
            <a:chExt cx="3400446" cy="387515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46D07F-5643-457B-09C3-E6D1ED913E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0041" y="3015970"/>
              <a:ext cx="2164044" cy="104463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A938BB1-2BA8-F647-FE99-736EE0D42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8458" y="4101500"/>
              <a:ext cx="2164044" cy="104463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06E649E-C779-B038-7B1A-125764D4C3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2687" y="5229316"/>
              <a:ext cx="2164044" cy="104463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CB20A0-2F4C-F577-537D-D1F1509D49B6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1285382" y="5175417"/>
              <a:ext cx="2164044" cy="104463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3FE322F-147D-4631-41F2-5A3F4C8684E5}"/>
                </a:ext>
              </a:extLst>
            </p:cNvPr>
            <p:cNvCxnSpPr>
              <a:cxnSpLocks/>
              <a:endCxn id="16" idx="5"/>
            </p:cNvCxnSpPr>
            <p:nvPr/>
          </p:nvCxnSpPr>
          <p:spPr>
            <a:xfrm>
              <a:off x="1311742" y="4095840"/>
              <a:ext cx="2264964" cy="1154491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EBD7F6D-5950-7C43-246E-7F428B34EE9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286502" y="6290518"/>
              <a:ext cx="21960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4636A1-4090-129F-8595-E2B628ED7B8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286502" y="2990070"/>
              <a:ext cx="21960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BA9E6CF-77B3-B7AC-BDB6-1CDF8FCF3057}"/>
                </a:ext>
              </a:extLst>
            </p:cNvPr>
            <p:cNvSpPr/>
            <p:nvPr/>
          </p:nvSpPr>
          <p:spPr>
            <a:xfrm>
              <a:off x="1184462" y="290268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7929720-6FF8-3AB5-6330-57E762FB401C}"/>
                    </a:ext>
                  </a:extLst>
                </p:cNvPr>
                <p:cNvSpPr txBox="1"/>
                <p:nvPr/>
              </p:nvSpPr>
              <p:spPr>
                <a:xfrm>
                  <a:off x="690067" y="2641071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7929720-6FF8-3AB5-6330-57E762FB4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067" y="2641071"/>
                  <a:ext cx="490993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9BE1E8-98B9-0C9C-E557-71EA14C9D3B2}"/>
                </a:ext>
              </a:extLst>
            </p:cNvPr>
            <p:cNvSpPr/>
            <p:nvPr/>
          </p:nvSpPr>
          <p:spPr>
            <a:xfrm>
              <a:off x="3423066" y="290268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88DE28E-4A29-5614-18CB-B66E8E16E9E3}"/>
                </a:ext>
              </a:extLst>
            </p:cNvPr>
            <p:cNvSpPr/>
            <p:nvPr/>
          </p:nvSpPr>
          <p:spPr>
            <a:xfrm>
              <a:off x="1184462" y="399968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87C73D7-A58A-2BD5-6172-72B1C469E426}"/>
                </a:ext>
              </a:extLst>
            </p:cNvPr>
            <p:cNvSpPr/>
            <p:nvPr/>
          </p:nvSpPr>
          <p:spPr>
            <a:xfrm>
              <a:off x="3423066" y="399968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D27A138-F7A5-77DA-8655-10B51870D561}"/>
                </a:ext>
              </a:extLst>
            </p:cNvPr>
            <p:cNvSpPr/>
            <p:nvPr/>
          </p:nvSpPr>
          <p:spPr>
            <a:xfrm>
              <a:off x="1184462" y="5069774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A5C1620-A25C-E6A2-1ECA-A782A7A9DD44}"/>
                </a:ext>
              </a:extLst>
            </p:cNvPr>
            <p:cNvSpPr/>
            <p:nvPr/>
          </p:nvSpPr>
          <p:spPr>
            <a:xfrm>
              <a:off x="3423066" y="509669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13E2AFD-EC70-DC6A-E019-A1E166042E6B}"/>
                </a:ext>
              </a:extLst>
            </p:cNvPr>
            <p:cNvSpPr/>
            <p:nvPr/>
          </p:nvSpPr>
          <p:spPr>
            <a:xfrm>
              <a:off x="1184462" y="617030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1D64F8E-A9F2-B615-0AC0-05234FD2EA79}"/>
                </a:ext>
              </a:extLst>
            </p:cNvPr>
            <p:cNvSpPr/>
            <p:nvPr/>
          </p:nvSpPr>
          <p:spPr>
            <a:xfrm>
              <a:off x="3423066" y="619369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3E236B-696A-0EB2-59C3-DE90329A976F}"/>
                </a:ext>
              </a:extLst>
            </p:cNvPr>
            <p:cNvCxnSpPr>
              <a:cxnSpLocks/>
              <a:stCxn id="10" idx="5"/>
              <a:endCxn id="14" idx="1"/>
            </p:cNvCxnSpPr>
            <p:nvPr/>
          </p:nvCxnSpPr>
          <p:spPr>
            <a:xfrm>
              <a:off x="1338102" y="3056321"/>
              <a:ext cx="2111324" cy="969725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8F774C9-7E3B-15A6-AA79-E71B86616474}"/>
                    </a:ext>
                  </a:extLst>
                </p:cNvPr>
                <p:cNvSpPr txBox="1"/>
                <p:nvPr/>
              </p:nvSpPr>
              <p:spPr>
                <a:xfrm>
                  <a:off x="690067" y="3738076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8F774C9-7E3B-15A6-AA79-E71B866164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067" y="3738076"/>
                  <a:ext cx="49099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D83C349-0CA8-C80F-F1CC-68B03D3BFCBC}"/>
                    </a:ext>
                  </a:extLst>
                </p:cNvPr>
                <p:cNvSpPr txBox="1"/>
                <p:nvPr/>
              </p:nvSpPr>
              <p:spPr>
                <a:xfrm>
                  <a:off x="690067" y="4794276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D83C349-0CA8-C80F-F1CC-68B03D3BFC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067" y="4794276"/>
                  <a:ext cx="49099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6216272-AD45-C441-7AF0-99AF4FE4433B}"/>
                    </a:ext>
                  </a:extLst>
                </p:cNvPr>
                <p:cNvSpPr txBox="1"/>
                <p:nvPr/>
              </p:nvSpPr>
              <p:spPr>
                <a:xfrm>
                  <a:off x="690067" y="5932086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6216272-AD45-C441-7AF0-99AF4FE44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067" y="5932086"/>
                  <a:ext cx="49099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26130AE-6BCF-59E0-D353-7F28DC760A70}"/>
                    </a:ext>
                  </a:extLst>
                </p:cNvPr>
                <p:cNvSpPr txBox="1"/>
                <p:nvPr/>
              </p:nvSpPr>
              <p:spPr>
                <a:xfrm>
                  <a:off x="3599520" y="2701994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26130AE-6BCF-59E0-D353-7F28DC760A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9520" y="2701994"/>
                  <a:ext cx="49099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1FEA04A-E51B-6CDF-7F5E-FE39E0AE7FA9}"/>
                    </a:ext>
                  </a:extLst>
                </p:cNvPr>
                <p:cNvSpPr txBox="1"/>
                <p:nvPr/>
              </p:nvSpPr>
              <p:spPr>
                <a:xfrm>
                  <a:off x="3599520" y="3798999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1FEA04A-E51B-6CDF-7F5E-FE39E0AE7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9520" y="3798999"/>
                  <a:ext cx="4909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C82DBBD-B40A-6901-380B-72D1C2DC3D0B}"/>
                    </a:ext>
                  </a:extLst>
                </p:cNvPr>
                <p:cNvSpPr txBox="1"/>
                <p:nvPr/>
              </p:nvSpPr>
              <p:spPr>
                <a:xfrm>
                  <a:off x="3599520" y="4855199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C82DBBD-B40A-6901-380B-72D1C2DC3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9520" y="4855199"/>
                  <a:ext cx="49099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A37EF69-4992-5C86-5CAC-677A60FE1126}"/>
                    </a:ext>
                  </a:extLst>
                </p:cNvPr>
                <p:cNvSpPr txBox="1"/>
                <p:nvPr/>
              </p:nvSpPr>
              <p:spPr>
                <a:xfrm>
                  <a:off x="3599520" y="5993009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A37EF69-4992-5C86-5CAC-677A60FE11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9520" y="5993009"/>
                  <a:ext cx="490993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4">
                <a:extLst>
                  <a:ext uri="{FF2B5EF4-FFF2-40B4-BE49-F238E27FC236}">
                    <a16:creationId xmlns:a16="http://schemas.microsoft.com/office/drawing/2014/main" id="{26BFDF80-3DE2-879D-1EE3-7E5EDA3646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0753" y="1675157"/>
                <a:ext cx="6795115" cy="88369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41" name="Content Placeholder 4">
                <a:extLst>
                  <a:ext uri="{FF2B5EF4-FFF2-40B4-BE49-F238E27FC236}">
                    <a16:creationId xmlns:a16="http://schemas.microsoft.com/office/drawing/2014/main" id="{26BFDF80-3DE2-879D-1EE3-7E5EDA364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753" y="1675157"/>
                <a:ext cx="6795115" cy="883693"/>
              </a:xfrm>
              <a:prstGeom prst="rect">
                <a:avLst/>
              </a:prstGeom>
              <a:blipFill>
                <a:blip r:embed="rId10"/>
                <a:stretch>
                  <a:fillRect b="-2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4">
                <a:extLst>
                  <a:ext uri="{FF2B5EF4-FFF2-40B4-BE49-F238E27FC236}">
                    <a16:creationId xmlns:a16="http://schemas.microsoft.com/office/drawing/2014/main" id="{A8BD0B5D-CCDD-B52B-B87F-2BBAD4E609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9657" y="2464926"/>
                <a:ext cx="5288448" cy="88369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lnSpc>
                    <a:spcPct val="130000"/>
                  </a:lnSpc>
                  <a:buNone/>
                </a:pPr>
                <a:r>
                  <a:rPr lang="en-IN" sz="2800" b="1" dirty="0">
                    <a:solidFill>
                      <a:srgbClr val="002060"/>
                    </a:solidFill>
                  </a:rPr>
                  <a:t>Partitions:</a:t>
                </a:r>
                <a:r>
                  <a:rPr lang="en-IN" sz="2800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42" name="Content Placeholder 4">
                <a:extLst>
                  <a:ext uri="{FF2B5EF4-FFF2-40B4-BE49-F238E27FC236}">
                    <a16:creationId xmlns:a16="http://schemas.microsoft.com/office/drawing/2014/main" id="{A8BD0B5D-CCDD-B52B-B87F-2BBAD4E60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657" y="2464926"/>
                <a:ext cx="5288448" cy="883693"/>
              </a:xfrm>
              <a:prstGeom prst="rect">
                <a:avLst/>
              </a:prstGeom>
              <a:blipFill>
                <a:blip r:embed="rId11"/>
                <a:stretch>
                  <a:fillRect b="-344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4">
                <a:extLst>
                  <a:ext uri="{FF2B5EF4-FFF2-40B4-BE49-F238E27FC236}">
                    <a16:creationId xmlns:a16="http://schemas.microsoft.com/office/drawing/2014/main" id="{5966B291-E58D-121E-4417-FE7F6C23E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7370" y="3196821"/>
                <a:ext cx="3676154" cy="88369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3" name="Content Placeholder 4">
                <a:extLst>
                  <a:ext uri="{FF2B5EF4-FFF2-40B4-BE49-F238E27FC236}">
                    <a16:creationId xmlns:a16="http://schemas.microsoft.com/office/drawing/2014/main" id="{5966B291-E58D-121E-4417-FE7F6C23E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370" y="3196821"/>
                <a:ext cx="3676154" cy="8836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">
                <a:extLst>
                  <a:ext uri="{FF2B5EF4-FFF2-40B4-BE49-F238E27FC236}">
                    <a16:creationId xmlns:a16="http://schemas.microsoft.com/office/drawing/2014/main" id="{722449AE-CED5-C2A4-A2E3-F6D93F9A9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5114" y="4111269"/>
                <a:ext cx="3864477" cy="88369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44" name="Content Placeholder 4">
                <a:extLst>
                  <a:ext uri="{FF2B5EF4-FFF2-40B4-BE49-F238E27FC236}">
                    <a16:creationId xmlns:a16="http://schemas.microsoft.com/office/drawing/2014/main" id="{722449AE-CED5-C2A4-A2E3-F6D93F9A9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114" y="4111269"/>
                <a:ext cx="3864477" cy="883693"/>
              </a:xfrm>
              <a:prstGeom prst="rect">
                <a:avLst/>
              </a:prstGeom>
              <a:blipFill>
                <a:blip r:embed="rId13"/>
                <a:stretch>
                  <a:fillRect b="-344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4">
                <a:extLst>
                  <a:ext uri="{FF2B5EF4-FFF2-40B4-BE49-F238E27FC236}">
                    <a16:creationId xmlns:a16="http://schemas.microsoft.com/office/drawing/2014/main" id="{DC54F819-218F-6681-CA78-C838EE5DAB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4785" y="4771317"/>
                <a:ext cx="3202958" cy="88369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45" name="Content Placeholder 4">
                <a:extLst>
                  <a:ext uri="{FF2B5EF4-FFF2-40B4-BE49-F238E27FC236}">
                    <a16:creationId xmlns:a16="http://schemas.microsoft.com/office/drawing/2014/main" id="{DC54F819-218F-6681-CA78-C838EE5DA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785" y="4771317"/>
                <a:ext cx="3202958" cy="883693"/>
              </a:xfrm>
              <a:prstGeom prst="rect">
                <a:avLst/>
              </a:prstGeom>
              <a:blipFill>
                <a:blip r:embed="rId14"/>
                <a:stretch>
                  <a:fillRect b="-2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23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1" grpId="0"/>
      <p:bldP spid="42" grpId="0"/>
      <p:bldP spid="43" grpId="0"/>
      <p:bldP spid="44" grpId="0"/>
      <p:bldP spid="4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Complete Bipartite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795" y="798091"/>
                <a:ext cx="11769498" cy="108530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A bipartite graph </a:t>
                </a:r>
                <a:r>
                  <a:rPr lang="en-IN" sz="2800" dirty="0">
                    <a:solidFill>
                      <a:srgbClr val="002060"/>
                    </a:solidFill>
                  </a:rPr>
                  <a:t>is known as complete bipartite if, each vertex of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joined with each vertex of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5" y="798091"/>
                <a:ext cx="11769498" cy="1085302"/>
              </a:xfrm>
              <a:prstGeom prst="rect">
                <a:avLst/>
              </a:prstGeom>
              <a:blipFill>
                <a:blip r:embed="rId2"/>
                <a:stretch>
                  <a:fillRect l="-984" t="-1685" r="-1036" b="-1910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74720844-8AFB-03DA-FE20-FC9B7DCB64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795" y="2067862"/>
                <a:ext cx="7754608" cy="78149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A complete bipartite graph is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IN" sz="2800" b="1" i="0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2800" b="1" i="0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74720844-8AFB-03DA-FE20-FC9B7DCB6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5" y="2067862"/>
                <a:ext cx="7754608" cy="781491"/>
              </a:xfrm>
              <a:prstGeom prst="rect">
                <a:avLst/>
              </a:prstGeom>
              <a:blipFill>
                <a:blip r:embed="rId3"/>
                <a:stretch>
                  <a:fillRect l="-1494" b="-1015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5F13D635-30B1-E029-7F83-EC63D5263F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733" y="2744332"/>
                <a:ext cx="11335104" cy="64683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280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5E6A"/>
                        </a:solidFill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number of vertices of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5E6A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number of vertices of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5F13D635-30B1-E029-7F83-EC63D5263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33" y="2744332"/>
                <a:ext cx="11335104" cy="646831"/>
              </a:xfrm>
              <a:prstGeom prst="rect">
                <a:avLst/>
              </a:prstGeom>
              <a:blipFill>
                <a:blip r:embed="rId4"/>
                <a:stretch>
                  <a:fillRect l="-1130" b="-2264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C5A98F4-DD4B-1003-2F3C-3A0C9CD2F43F}"/>
              </a:ext>
            </a:extLst>
          </p:cNvPr>
          <p:cNvSpPr txBox="1">
            <a:spLocks/>
          </p:cNvSpPr>
          <p:nvPr/>
        </p:nvSpPr>
        <p:spPr>
          <a:xfrm>
            <a:off x="133795" y="3525823"/>
            <a:ext cx="1670227" cy="64683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Note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B6800D8A-62D2-2548-3920-0E71334D9B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0944" y="4172654"/>
                <a:ext cx="8454668" cy="64683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2" lvl="1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edges;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ℕ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b="1" u="sng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B6800D8A-62D2-2548-3920-0E71334D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44" y="4172654"/>
                <a:ext cx="8454668" cy="646831"/>
              </a:xfrm>
              <a:prstGeom prst="rect">
                <a:avLst/>
              </a:prstGeom>
              <a:blipFill>
                <a:blip r:embed="rId5"/>
                <a:stretch>
                  <a:fillRect b="-2243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E0CE36A3-EEA1-1706-9CA7-19CBBDC2A3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0944" y="4954145"/>
                <a:ext cx="8989240" cy="64683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2" lvl="1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A complete bipartite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dirty="0">
                    <a:solidFill>
                      <a:srgbClr val="FF0000"/>
                    </a:solidFill>
                  </a:rPr>
                  <a:t>regular</a:t>
                </a:r>
                <a:r>
                  <a:rPr lang="en-IN" sz="2800" dirty="0">
                    <a:solidFill>
                      <a:srgbClr val="002060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E0CE36A3-EEA1-1706-9CA7-19CBBDC2A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44" y="4954145"/>
                <a:ext cx="8989240" cy="646831"/>
              </a:xfrm>
              <a:prstGeom prst="rect">
                <a:avLst/>
              </a:prstGeom>
              <a:blipFill>
                <a:blip r:embed="rId6"/>
                <a:stretch>
                  <a:fillRect b="-2264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39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63">
            <a:extLst>
              <a:ext uri="{FF2B5EF4-FFF2-40B4-BE49-F238E27FC236}">
                <a16:creationId xmlns:a16="http://schemas.microsoft.com/office/drawing/2014/main" id="{C9A0FEF5-3DC8-5FEA-BBFB-701464FB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Complete Bipartite Graph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9A65A1F-5EF9-BFF7-44E0-69DC51F1A539}"/>
              </a:ext>
            </a:extLst>
          </p:cNvPr>
          <p:cNvSpPr txBox="1">
            <a:spLocks/>
          </p:cNvSpPr>
          <p:nvPr/>
        </p:nvSpPr>
        <p:spPr>
          <a:xfrm>
            <a:off x="148611" y="630187"/>
            <a:ext cx="1931446" cy="88369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  <a:endParaRPr lang="en-IN" sz="28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C527891-CBB2-62E5-9F61-67A23FBE7B37}"/>
                  </a:ext>
                </a:extLst>
              </p:cNvPr>
              <p:cNvSpPr txBox="1"/>
              <p:nvPr/>
            </p:nvSpPr>
            <p:spPr>
              <a:xfrm>
                <a:off x="2524144" y="4836570"/>
                <a:ext cx="969478" cy="542136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C527891-CBB2-62E5-9F61-67A23FBE7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44" y="4836570"/>
                <a:ext cx="969478" cy="5421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EB46823-6803-AD98-E157-5603AEEC2BF5}"/>
              </a:ext>
            </a:extLst>
          </p:cNvPr>
          <p:cNvGrpSpPr/>
          <p:nvPr/>
        </p:nvGrpSpPr>
        <p:grpSpPr>
          <a:xfrm>
            <a:off x="498359" y="1946186"/>
            <a:ext cx="4996106" cy="2475434"/>
            <a:chOff x="2295887" y="2379765"/>
            <a:chExt cx="4996106" cy="247543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3794038-BBA4-B56C-1953-C9BF8FA0DB34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5656616" y="3029857"/>
              <a:ext cx="1326241" cy="1228722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5C56A29-C106-5F55-623F-F171CA7FA5C9}"/>
                </a:ext>
              </a:extLst>
            </p:cNvPr>
            <p:cNvCxnSpPr>
              <a:cxnSpLocks/>
              <a:stCxn id="26" idx="3"/>
              <a:endCxn id="24" idx="7"/>
            </p:cNvCxnSpPr>
            <p:nvPr/>
          </p:nvCxnSpPr>
          <p:spPr>
            <a:xfrm flipH="1">
              <a:off x="4845173" y="3053710"/>
              <a:ext cx="752857" cy="120486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A1F4F5-5383-CE31-E6E4-77DE91183DBA}"/>
                </a:ext>
              </a:extLst>
            </p:cNvPr>
            <p:cNvCxnSpPr>
              <a:cxnSpLocks/>
              <a:endCxn id="21" idx="7"/>
            </p:cNvCxnSpPr>
            <p:nvPr/>
          </p:nvCxnSpPr>
          <p:spPr>
            <a:xfrm flipH="1">
              <a:off x="2571942" y="3029857"/>
              <a:ext cx="3026088" cy="1228722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02C07E-4AB8-8D7F-3AD8-F09E60680248}"/>
                </a:ext>
              </a:extLst>
            </p:cNvPr>
            <p:cNvCxnSpPr>
              <a:cxnSpLocks/>
              <a:stCxn id="23" idx="5"/>
              <a:endCxn id="27" idx="2"/>
            </p:cNvCxnSpPr>
            <p:nvPr/>
          </p:nvCxnSpPr>
          <p:spPr>
            <a:xfrm>
              <a:off x="3576706" y="3056321"/>
              <a:ext cx="3379791" cy="126589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5795D87-4F2C-0918-B9F6-B4730AF7EB1E}"/>
                </a:ext>
              </a:extLst>
            </p:cNvPr>
            <p:cNvCxnSpPr>
              <a:cxnSpLocks/>
              <a:stCxn id="23" idx="3"/>
              <a:endCxn id="21" idx="7"/>
            </p:cNvCxnSpPr>
            <p:nvPr/>
          </p:nvCxnSpPr>
          <p:spPr>
            <a:xfrm flipH="1">
              <a:off x="2571942" y="3056321"/>
              <a:ext cx="877484" cy="120225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595FF7B-0124-3C85-1BF5-D0295FAB0F35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3513066" y="3035804"/>
              <a:ext cx="1204827" cy="1222775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4918B57-ABC0-1B38-C741-C68CBC05C3A2}"/>
                </a:ext>
              </a:extLst>
            </p:cNvPr>
            <p:cNvSpPr/>
            <p:nvPr/>
          </p:nvSpPr>
          <p:spPr>
            <a:xfrm>
              <a:off x="2418302" y="423221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7BD5DC1-6592-EDA9-7356-CF9A3EE0F1AF}"/>
                    </a:ext>
                  </a:extLst>
                </p:cNvPr>
                <p:cNvSpPr txBox="1"/>
                <p:nvPr/>
              </p:nvSpPr>
              <p:spPr>
                <a:xfrm>
                  <a:off x="3267569" y="2379765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7929720-6FF8-3AB5-6330-57E762FB4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7569" y="2379765"/>
                  <a:ext cx="49099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D2534CE-45CB-5388-EAEE-D242D963E7E9}"/>
                </a:ext>
              </a:extLst>
            </p:cNvPr>
            <p:cNvSpPr/>
            <p:nvPr/>
          </p:nvSpPr>
          <p:spPr>
            <a:xfrm>
              <a:off x="3423066" y="290268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6C3BC74-60D2-4A28-F564-BBC4F664570D}"/>
                </a:ext>
              </a:extLst>
            </p:cNvPr>
            <p:cNvSpPr/>
            <p:nvPr/>
          </p:nvSpPr>
          <p:spPr>
            <a:xfrm>
              <a:off x="4691533" y="423221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6024AC6-FE6B-0201-9132-E0A05A969CD9}"/>
                </a:ext>
              </a:extLst>
            </p:cNvPr>
            <p:cNvSpPr/>
            <p:nvPr/>
          </p:nvSpPr>
          <p:spPr>
            <a:xfrm>
              <a:off x="5571670" y="290007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F90F67-2146-F2A8-68C4-AFDF89BF8A1A}"/>
                </a:ext>
              </a:extLst>
            </p:cNvPr>
            <p:cNvSpPr/>
            <p:nvPr/>
          </p:nvSpPr>
          <p:spPr>
            <a:xfrm>
              <a:off x="6956497" y="423221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4F88478-19E9-A6F9-ABC4-46122419C10F}"/>
                    </a:ext>
                  </a:extLst>
                </p:cNvPr>
                <p:cNvSpPr txBox="1"/>
                <p:nvPr/>
              </p:nvSpPr>
              <p:spPr>
                <a:xfrm>
                  <a:off x="5411119" y="2379765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8F774C9-7E3B-15A6-AA79-E71B866164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1119" y="2379765"/>
                  <a:ext cx="49099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ECDC27A-DCC9-E4C2-5D02-8982FA7F29B4}"/>
                    </a:ext>
                  </a:extLst>
                </p:cNvPr>
                <p:cNvSpPr txBox="1"/>
                <p:nvPr/>
              </p:nvSpPr>
              <p:spPr>
                <a:xfrm>
                  <a:off x="2295887" y="4331979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26130AE-6BCF-59E0-D353-7F28DC760A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5887" y="4331979"/>
                  <a:ext cx="49099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8B09D86-EF52-1D5B-E3BF-BA21E66DE2A2}"/>
                    </a:ext>
                  </a:extLst>
                </p:cNvPr>
                <p:cNvSpPr txBox="1"/>
                <p:nvPr/>
              </p:nvSpPr>
              <p:spPr>
                <a:xfrm>
                  <a:off x="4560915" y="4331979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1FEA04A-E51B-6CDF-7F5E-FE39E0AE7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915" y="4331979"/>
                  <a:ext cx="49099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950E1B5-F16E-2781-30D5-BA2034E86253}"/>
                    </a:ext>
                  </a:extLst>
                </p:cNvPr>
                <p:cNvSpPr txBox="1"/>
                <p:nvPr/>
              </p:nvSpPr>
              <p:spPr>
                <a:xfrm>
                  <a:off x="6801000" y="4331979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C82DBBD-B40A-6901-380B-72D1C2DC3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1000" y="4331979"/>
                  <a:ext cx="4909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C9702E9-412E-A482-85C0-FEE10FBBD8F4}"/>
              </a:ext>
            </a:extLst>
          </p:cNvPr>
          <p:cNvGrpSpPr/>
          <p:nvPr/>
        </p:nvGrpSpPr>
        <p:grpSpPr>
          <a:xfrm>
            <a:off x="6643066" y="1876394"/>
            <a:ext cx="5055548" cy="2603905"/>
            <a:chOff x="6599406" y="2919540"/>
            <a:chExt cx="5055548" cy="26039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7929720-6FF8-3AB5-6330-57E762FB401C}"/>
                    </a:ext>
                  </a:extLst>
                </p:cNvPr>
                <p:cNvSpPr txBox="1"/>
                <p:nvPr/>
              </p:nvSpPr>
              <p:spPr>
                <a:xfrm>
                  <a:off x="6599406" y="2919540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7929720-6FF8-3AB5-6330-57E762FB4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9406" y="2919540"/>
                  <a:ext cx="49099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8F774C9-7E3B-15A6-AA79-E71B86616474}"/>
                    </a:ext>
                  </a:extLst>
                </p:cNvPr>
                <p:cNvSpPr txBox="1"/>
                <p:nvPr/>
              </p:nvSpPr>
              <p:spPr>
                <a:xfrm>
                  <a:off x="8879584" y="2931577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8F774C9-7E3B-15A6-AA79-E71B866164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9584" y="2931577"/>
                  <a:ext cx="490993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26130AE-6BCF-59E0-D353-7F28DC760A70}"/>
                    </a:ext>
                  </a:extLst>
                </p:cNvPr>
                <p:cNvSpPr txBox="1"/>
                <p:nvPr/>
              </p:nvSpPr>
              <p:spPr>
                <a:xfrm>
                  <a:off x="6658848" y="5000225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26130AE-6BCF-59E0-D353-7F28DC760A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8848" y="5000225"/>
                  <a:ext cx="490993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1FEA04A-E51B-6CDF-7F5E-FE39E0AE7FA9}"/>
                    </a:ext>
                  </a:extLst>
                </p:cNvPr>
                <p:cNvSpPr txBox="1"/>
                <p:nvPr/>
              </p:nvSpPr>
              <p:spPr>
                <a:xfrm>
                  <a:off x="8923876" y="5000225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1FEA04A-E51B-6CDF-7F5E-FE39E0AE7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3876" y="5000225"/>
                  <a:ext cx="490993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C82DBBD-B40A-6901-380B-72D1C2DC3D0B}"/>
                    </a:ext>
                  </a:extLst>
                </p:cNvPr>
                <p:cNvSpPr txBox="1"/>
                <p:nvPr/>
              </p:nvSpPr>
              <p:spPr>
                <a:xfrm>
                  <a:off x="11163961" y="5000225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C82DBBD-B40A-6901-380B-72D1C2DC3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3961" y="5000225"/>
                  <a:ext cx="490993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6F94801-26E0-9976-2424-D17CECA329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0019" y="3537226"/>
              <a:ext cx="2251224" cy="144714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8A54567-E59C-F88B-8B94-5B074F2AB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05527" y="3630266"/>
              <a:ext cx="25367" cy="13699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68D76AE-2425-684D-8F04-13B5990F4024}"/>
                </a:ext>
              </a:extLst>
            </p:cNvPr>
            <p:cNvCxnSpPr>
              <a:cxnSpLocks/>
            </p:cNvCxnSpPr>
            <p:nvPr/>
          </p:nvCxnSpPr>
          <p:spPr>
            <a:xfrm>
              <a:off x="9135780" y="3593513"/>
              <a:ext cx="25367" cy="13699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E356D52-3C63-A577-E3D1-997F81D18D59}"/>
                </a:ext>
              </a:extLst>
            </p:cNvPr>
            <p:cNvCxnSpPr>
              <a:cxnSpLocks/>
              <a:stCxn id="14" idx="5"/>
              <a:endCxn id="38" idx="0"/>
            </p:cNvCxnSpPr>
            <p:nvPr/>
          </p:nvCxnSpPr>
          <p:spPr>
            <a:xfrm>
              <a:off x="9204612" y="3582640"/>
              <a:ext cx="2204846" cy="1417585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0A781FA-C49F-CB42-77AC-8A36C426A407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 flipH="1">
              <a:off x="6904345" y="3553077"/>
              <a:ext cx="2251224" cy="144714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7D11903-4FEF-1FCF-7867-8B13A9E5ACB5}"/>
                </a:ext>
              </a:extLst>
            </p:cNvPr>
            <p:cNvCxnSpPr>
              <a:cxnSpLocks/>
              <a:stCxn id="44" idx="2"/>
              <a:endCxn id="36" idx="0"/>
            </p:cNvCxnSpPr>
            <p:nvPr/>
          </p:nvCxnSpPr>
          <p:spPr>
            <a:xfrm flipH="1">
              <a:off x="6904345" y="3532760"/>
              <a:ext cx="4500000" cy="1467465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ED4A5CE-5B40-A012-A3D0-F9B1AC1EB4CE}"/>
                </a:ext>
              </a:extLst>
            </p:cNvPr>
            <p:cNvCxnSpPr>
              <a:cxnSpLocks/>
              <a:stCxn id="12" idx="5"/>
              <a:endCxn id="16" idx="2"/>
            </p:cNvCxnSpPr>
            <p:nvPr/>
          </p:nvCxnSpPr>
          <p:spPr>
            <a:xfrm>
              <a:off x="6908543" y="3582640"/>
              <a:ext cx="4410915" cy="1407825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46D07F-5643-457B-09C3-E6D1ED913E28}"/>
                </a:ext>
              </a:extLst>
            </p:cNvPr>
            <p:cNvCxnSpPr>
              <a:cxnSpLocks/>
              <a:stCxn id="12" idx="4"/>
            </p:cNvCxnSpPr>
            <p:nvPr/>
          </p:nvCxnSpPr>
          <p:spPr>
            <a:xfrm>
              <a:off x="6844903" y="3609000"/>
              <a:ext cx="25367" cy="13699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3FE322F-147D-4631-41F2-5A3F4C8684E5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>
              <a:off x="6908543" y="3582640"/>
              <a:ext cx="2172311" cy="1344185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BA9E6CF-77B3-B7AC-BDB6-1CDF8FCF3057}"/>
                </a:ext>
              </a:extLst>
            </p:cNvPr>
            <p:cNvSpPr/>
            <p:nvPr/>
          </p:nvSpPr>
          <p:spPr>
            <a:xfrm>
              <a:off x="6781263" y="490046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9BE1E8-98B9-0C9C-E557-71EA14C9D3B2}"/>
                </a:ext>
              </a:extLst>
            </p:cNvPr>
            <p:cNvSpPr/>
            <p:nvPr/>
          </p:nvSpPr>
          <p:spPr>
            <a:xfrm>
              <a:off x="6754903" y="3429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88DE28E-4A29-5614-18CB-B66E8E16E9E3}"/>
                </a:ext>
              </a:extLst>
            </p:cNvPr>
            <p:cNvSpPr/>
            <p:nvPr/>
          </p:nvSpPr>
          <p:spPr>
            <a:xfrm>
              <a:off x="9054494" y="490046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87C73D7-A58A-2BD5-6172-72B1C469E426}"/>
                </a:ext>
              </a:extLst>
            </p:cNvPr>
            <p:cNvSpPr/>
            <p:nvPr/>
          </p:nvSpPr>
          <p:spPr>
            <a:xfrm>
              <a:off x="9050972" y="3429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A5C1620-A25C-E6A2-1ECA-A782A7A9DD44}"/>
                </a:ext>
              </a:extLst>
            </p:cNvPr>
            <p:cNvSpPr/>
            <p:nvPr/>
          </p:nvSpPr>
          <p:spPr>
            <a:xfrm>
              <a:off x="11319458" y="490046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B13A9EE-406A-CB06-9E89-A267CB0CFD73}"/>
                </a:ext>
              </a:extLst>
            </p:cNvPr>
            <p:cNvSpPr/>
            <p:nvPr/>
          </p:nvSpPr>
          <p:spPr>
            <a:xfrm>
              <a:off x="11319457" y="344276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C44A620-FD93-3D7B-97B8-25136BA8FC60}"/>
                    </a:ext>
                  </a:extLst>
                </p:cNvPr>
                <p:cNvSpPr txBox="1"/>
                <p:nvPr/>
              </p:nvSpPr>
              <p:spPr>
                <a:xfrm>
                  <a:off x="11159762" y="2928458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C44A620-FD93-3D7B-97B8-25136BA8FC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9762" y="2928458"/>
                  <a:ext cx="490993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47C8913-D53C-C783-1C76-A4B82E42FF17}"/>
                  </a:ext>
                </a:extLst>
              </p:cNvPr>
              <p:cNvSpPr txBox="1"/>
              <p:nvPr/>
            </p:nvSpPr>
            <p:spPr>
              <a:xfrm>
                <a:off x="8728293" y="4836570"/>
                <a:ext cx="969478" cy="542136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IN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47C8913-D53C-C783-1C76-A4B82E42F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293" y="4836570"/>
                <a:ext cx="969478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89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0" grpId="0" animBg="1"/>
      <p:bldP spid="6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078" y="719831"/>
                <a:ext cx="11924867" cy="142714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Consider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called subgraph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78" y="719831"/>
                <a:ext cx="11924867" cy="1427143"/>
              </a:xfrm>
              <a:prstGeom prst="rect">
                <a:avLst/>
              </a:prstGeom>
              <a:blipFill>
                <a:blip r:embed="rId2"/>
                <a:stretch>
                  <a:fillRect l="-920" r="-107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A6B96383-D60C-4130-4592-6241664875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238" y="2168946"/>
                <a:ext cx="6040874" cy="68449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known as Super graph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A6B96383-D60C-4130-4592-624166487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38" y="2168946"/>
                <a:ext cx="6040874" cy="684497"/>
              </a:xfrm>
              <a:prstGeom prst="rect">
                <a:avLst/>
              </a:prstGeom>
              <a:blipFill>
                <a:blip r:embed="rId3"/>
                <a:stretch>
                  <a:fillRect l="-1816" b="-1875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F94B1C5F-0196-C5A9-FC04-DC8BA622D648}"/>
              </a:ext>
            </a:extLst>
          </p:cNvPr>
          <p:cNvSpPr txBox="1">
            <a:spLocks/>
          </p:cNvSpPr>
          <p:nvPr/>
        </p:nvSpPr>
        <p:spPr>
          <a:xfrm>
            <a:off x="116238" y="3070569"/>
            <a:ext cx="2154203" cy="68449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Properties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DD37691-0899-ED24-5BC5-153B81594408}"/>
              </a:ext>
            </a:extLst>
          </p:cNvPr>
          <p:cNvSpPr txBox="1">
            <a:spLocks/>
          </p:cNvSpPr>
          <p:nvPr/>
        </p:nvSpPr>
        <p:spPr>
          <a:xfrm>
            <a:off x="-86204" y="3784082"/>
            <a:ext cx="6732663" cy="68449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0112" lvl="1" indent="-355600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 Every graph is a subgraph of itself.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2DAE570A-68F7-34D1-9709-A28AC8B919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86204" y="4539606"/>
                <a:ext cx="10663219" cy="68449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2" lvl="1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Every single vertex in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is a subgraph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2DAE570A-68F7-34D1-9709-A28AC8B9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204" y="4539606"/>
                <a:ext cx="10663219" cy="684497"/>
              </a:xfrm>
              <a:prstGeom prst="rect">
                <a:avLst/>
              </a:prstGeom>
              <a:blipFill>
                <a:blip r:embed="rId4"/>
                <a:stretch>
                  <a:fillRect b="-1875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7B9C8C45-D0A8-ABF7-C35F-438800DC7D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86204" y="5309198"/>
                <a:ext cx="8725238" cy="68449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2" lvl="1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Every single edge in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is a subgraph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7B9C8C45-D0A8-ABF7-C35F-438800DC7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204" y="5309198"/>
                <a:ext cx="8725238" cy="684497"/>
              </a:xfrm>
              <a:prstGeom prst="rect">
                <a:avLst/>
              </a:prstGeom>
              <a:blipFill>
                <a:blip r:embed="rId5"/>
                <a:stretch>
                  <a:fillRect b="-1875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80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18" grpId="0"/>
      <p:bldP spid="19" grpId="0"/>
      <p:bldP spid="2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F167-5FDF-43B8-841A-B511E312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Subgraph</a:t>
            </a:r>
            <a:endParaRPr lang="en-IN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8EE6C372-196E-5E32-EB2E-9E3282518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45" y="2954725"/>
            <a:ext cx="1778152" cy="1669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D8F1E58-5931-5295-0A02-1417A32D2695}"/>
                  </a:ext>
                </a:extLst>
              </p:cNvPr>
              <p:cNvSpPr txBox="1"/>
              <p:nvPr/>
            </p:nvSpPr>
            <p:spPr>
              <a:xfrm>
                <a:off x="1180087" y="4852514"/>
                <a:ext cx="610267" cy="461665"/>
              </a:xfrm>
              <a:prstGeom prst="rect">
                <a:avLst/>
              </a:prstGeom>
              <a:noFill/>
              <a:ln w="19050">
                <a:solidFill>
                  <a:srgbClr val="0E4AA4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𝐆</m:t>
                      </m:r>
                    </m:oMath>
                  </m:oMathPara>
                </a14:m>
                <a:endParaRPr lang="en-IN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D8F1E58-5931-5295-0A02-1417A32D2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087" y="4852514"/>
                <a:ext cx="61026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E4AA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D1BFD8-6625-94CB-B413-AF66D372EF1C}"/>
                  </a:ext>
                </a:extLst>
              </p:cNvPr>
              <p:cNvSpPr txBox="1"/>
              <p:nvPr/>
            </p:nvSpPr>
            <p:spPr>
              <a:xfrm>
                <a:off x="8558379" y="4852514"/>
                <a:ext cx="610267" cy="461665"/>
              </a:xfrm>
              <a:prstGeom prst="rect">
                <a:avLst/>
              </a:prstGeom>
              <a:noFill/>
              <a:ln w="19050">
                <a:solidFill>
                  <a:srgbClr val="0E4AA4"/>
                </a:solidFill>
              </a:ln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D1BFD8-6625-94CB-B413-AF66D372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8379" y="4852514"/>
                <a:ext cx="610267" cy="461665"/>
              </a:xfrm>
              <a:prstGeom prst="rect">
                <a:avLst/>
              </a:prstGeom>
              <a:blipFill>
                <a:blip r:embed="rId4"/>
                <a:stretch>
                  <a:fillRect b="-1266"/>
                </a:stretch>
              </a:blipFill>
              <a:ln w="19050">
                <a:solidFill>
                  <a:srgbClr val="0E4AA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FB8014D8-5AE2-2223-E2DA-E9FF1A8C6B05}"/>
              </a:ext>
            </a:extLst>
          </p:cNvPr>
          <p:cNvSpPr/>
          <p:nvPr/>
        </p:nvSpPr>
        <p:spPr>
          <a:xfrm>
            <a:off x="1386745" y="2954725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DD3B67-47F9-7E47-BE0C-EF9C58742997}"/>
                  </a:ext>
                </a:extLst>
              </p:cNvPr>
              <p:cNvSpPr txBox="1"/>
              <p:nvPr/>
            </p:nvSpPr>
            <p:spPr>
              <a:xfrm>
                <a:off x="5994550" y="4852512"/>
                <a:ext cx="610267" cy="461665"/>
              </a:xfrm>
              <a:prstGeom prst="rect">
                <a:avLst/>
              </a:prstGeom>
              <a:noFill/>
              <a:ln w="19050">
                <a:solidFill>
                  <a:srgbClr val="0E4AA4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DD3B67-47F9-7E47-BE0C-EF9C58742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550" y="4852512"/>
                <a:ext cx="610267" cy="461665"/>
              </a:xfrm>
              <a:prstGeom prst="rect">
                <a:avLst/>
              </a:prstGeom>
              <a:blipFill>
                <a:blip r:embed="rId5"/>
                <a:stretch>
                  <a:fillRect b="-1266"/>
                </a:stretch>
              </a:blipFill>
              <a:ln w="19050">
                <a:solidFill>
                  <a:srgbClr val="0E4AA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0417F1-A802-B572-249F-03C284CDA453}"/>
                  </a:ext>
                </a:extLst>
              </p:cNvPr>
              <p:cNvSpPr txBox="1"/>
              <p:nvPr/>
            </p:nvSpPr>
            <p:spPr>
              <a:xfrm>
                <a:off x="4193744" y="4852512"/>
                <a:ext cx="610267" cy="461665"/>
              </a:xfrm>
              <a:prstGeom prst="rect">
                <a:avLst/>
              </a:prstGeom>
              <a:noFill/>
              <a:ln w="19050">
                <a:solidFill>
                  <a:srgbClr val="0E4AA4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0417F1-A802-B572-249F-03C284CDA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744" y="4852512"/>
                <a:ext cx="610267" cy="461665"/>
              </a:xfrm>
              <a:prstGeom prst="rect">
                <a:avLst/>
              </a:prstGeom>
              <a:blipFill>
                <a:blip r:embed="rId6"/>
                <a:stretch>
                  <a:fillRect b="-1266"/>
                </a:stretch>
              </a:blipFill>
              <a:ln w="19050">
                <a:solidFill>
                  <a:srgbClr val="0E4AA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393F0E5-1FA2-1D1C-A166-9378C1DE6E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350" y="2958006"/>
            <a:ext cx="1070018" cy="808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587948-2C87-93C8-FF34-98790CAD918F}"/>
                  </a:ext>
                </a:extLst>
              </p:cNvPr>
              <p:cNvSpPr txBox="1"/>
              <p:nvPr/>
            </p:nvSpPr>
            <p:spPr>
              <a:xfrm>
                <a:off x="10899633" y="4852512"/>
                <a:ext cx="610267" cy="461665"/>
              </a:xfrm>
              <a:prstGeom prst="rect">
                <a:avLst/>
              </a:prstGeom>
              <a:noFill/>
              <a:ln w="19050">
                <a:solidFill>
                  <a:srgbClr val="0E4AA4"/>
                </a:solidFill>
              </a:ln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587948-2C87-93C8-FF34-98790CAD9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633" y="4852512"/>
                <a:ext cx="610267" cy="461665"/>
              </a:xfrm>
              <a:prstGeom prst="rect">
                <a:avLst/>
              </a:prstGeom>
              <a:blipFill>
                <a:blip r:embed="rId8"/>
                <a:stretch>
                  <a:fillRect b="-1266"/>
                </a:stretch>
              </a:blipFill>
              <a:ln w="19050">
                <a:solidFill>
                  <a:srgbClr val="0E4AA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6EB8C77-3451-0F6E-5B99-086774354BF3}"/>
              </a:ext>
            </a:extLst>
          </p:cNvPr>
          <p:cNvSpPr txBox="1"/>
          <p:nvPr/>
        </p:nvSpPr>
        <p:spPr>
          <a:xfrm>
            <a:off x="989627" y="1770193"/>
            <a:ext cx="991186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IN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Graph</a:t>
            </a:r>
            <a:endParaRPr lang="en-IN" sz="1600" u="sng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A236BC-D470-1A9C-C3CC-F13253A87B63}"/>
              </a:ext>
            </a:extLst>
          </p:cNvPr>
          <p:cNvSpPr txBox="1"/>
          <p:nvPr/>
        </p:nvSpPr>
        <p:spPr>
          <a:xfrm>
            <a:off x="7046927" y="1770192"/>
            <a:ext cx="1511452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IN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</a:rPr>
              <a:t>Subgraphs</a:t>
            </a:r>
            <a:endParaRPr lang="en-IN" sz="1600" u="sng" dirty="0">
              <a:solidFill>
                <a:srgbClr val="002060"/>
              </a:solidFill>
            </a:endParaRP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F91A3DE5-4BBE-28CB-0224-40A1C06E7B89}"/>
              </a:ext>
            </a:extLst>
          </p:cNvPr>
          <p:cNvSpPr txBox="1">
            <a:spLocks/>
          </p:cNvSpPr>
          <p:nvPr/>
        </p:nvSpPr>
        <p:spPr>
          <a:xfrm>
            <a:off x="102985" y="672843"/>
            <a:ext cx="2154203" cy="68449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F8DE4C-B726-DEE5-B633-6BD7632E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45" y="2954725"/>
            <a:ext cx="1778152" cy="16697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D5130E-C7E7-6DA4-41AD-52B6F53AB2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144" y="2941196"/>
            <a:ext cx="1778152" cy="166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3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0.24635 0.1800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3.7037E-6 L 0.39662 3.7037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4.44444E-6 L 0.60678 -0.0013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5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0.76575 0.1020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1" y="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" grpId="0" animBg="1"/>
      <p:bldP spid="8" grpId="1" animBg="1"/>
      <p:bldP spid="10" grpId="0" animBg="1"/>
      <p:bldP spid="11" grpId="0" animBg="1"/>
      <p:bldP spid="13" grpId="0" animBg="1"/>
      <p:bldP spid="15" grpId="0" animBg="1"/>
      <p:bldP spid="1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F167-5FDF-43B8-841A-B511E312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Subgraph</a:t>
            </a:r>
            <a:endParaRPr lang="en-IN" dirty="0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F91A3DE5-4BBE-28CB-0224-40A1C06E7B89}"/>
              </a:ext>
            </a:extLst>
          </p:cNvPr>
          <p:cNvSpPr txBox="1">
            <a:spLocks/>
          </p:cNvSpPr>
          <p:nvPr/>
        </p:nvSpPr>
        <p:spPr>
          <a:xfrm>
            <a:off x="118376" y="707064"/>
            <a:ext cx="2154203" cy="68449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Example: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3CEA727-CE22-825F-3746-B2B32D5AA43D}"/>
              </a:ext>
            </a:extLst>
          </p:cNvPr>
          <p:cNvGrpSpPr/>
          <p:nvPr/>
        </p:nvGrpSpPr>
        <p:grpSpPr>
          <a:xfrm>
            <a:off x="6893459" y="1562745"/>
            <a:ext cx="3740648" cy="3913199"/>
            <a:chOff x="5106564" y="1546736"/>
            <a:chExt cx="3740648" cy="3913199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CA2AB3-5776-64C2-BE34-4D62E9535559}"/>
                </a:ext>
              </a:extLst>
            </p:cNvPr>
            <p:cNvCxnSpPr>
              <a:cxnSpLocks/>
            </p:cNvCxnSpPr>
            <p:nvPr/>
          </p:nvCxnSpPr>
          <p:spPr>
            <a:xfrm>
              <a:off x="5765379" y="3085950"/>
              <a:ext cx="1944000" cy="122400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06A1CA0-B612-B1E5-AE32-A1E24563BF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3262" y="4315444"/>
              <a:ext cx="14040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80F28EC-77E5-A5CC-9C78-11CF375F47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46596" y="3091532"/>
              <a:ext cx="504000" cy="118310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50FF42-E1C0-A321-E860-21B991BC28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50641" y="3097272"/>
              <a:ext cx="504000" cy="118310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505975F-2C12-2995-B747-C47990C17DED}"/>
                </a:ext>
              </a:extLst>
            </p:cNvPr>
            <p:cNvCxnSpPr>
              <a:cxnSpLocks/>
              <a:stCxn id="62" idx="7"/>
              <a:endCxn id="60" idx="3"/>
            </p:cNvCxnSpPr>
            <p:nvPr/>
          </p:nvCxnSpPr>
          <p:spPr>
            <a:xfrm flipV="1">
              <a:off x="5765380" y="2223618"/>
              <a:ext cx="1156921" cy="76318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4253F21-1BE3-86A7-413E-69F1D42981B5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6967941" y="2155895"/>
              <a:ext cx="1239344" cy="830912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CC21368-1F95-654B-6A53-FFBCA4667EDB}"/>
                </a:ext>
              </a:extLst>
            </p:cNvPr>
            <p:cNvSpPr/>
            <p:nvPr/>
          </p:nvSpPr>
          <p:spPr>
            <a:xfrm>
              <a:off x="6895941" y="2069978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30F23C6-D7BE-3B30-E3E3-BCC2A55410E3}"/>
                </a:ext>
              </a:extLst>
            </p:cNvPr>
            <p:cNvSpPr/>
            <p:nvPr/>
          </p:nvSpPr>
          <p:spPr>
            <a:xfrm>
              <a:off x="8180925" y="296044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BFDB841-A0CF-569F-836E-AAE2E885504D}"/>
                </a:ext>
              </a:extLst>
            </p:cNvPr>
            <p:cNvSpPr/>
            <p:nvPr/>
          </p:nvSpPr>
          <p:spPr>
            <a:xfrm>
              <a:off x="5611740" y="296044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8BF627F-2889-10C6-C0D0-CF9B010A4981}"/>
                </a:ext>
              </a:extLst>
            </p:cNvPr>
            <p:cNvSpPr/>
            <p:nvPr/>
          </p:nvSpPr>
          <p:spPr>
            <a:xfrm>
              <a:off x="6188961" y="4225444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C26389D-5733-0243-71CE-45C7FCD11A72}"/>
                </a:ext>
              </a:extLst>
            </p:cNvPr>
            <p:cNvSpPr/>
            <p:nvPr/>
          </p:nvSpPr>
          <p:spPr>
            <a:xfrm>
              <a:off x="7625577" y="4225444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0BD59236-811F-BE7D-B2EB-7A31761B4CA3}"/>
                    </a:ext>
                  </a:extLst>
                </p:cNvPr>
                <p:cNvSpPr txBox="1"/>
                <p:nvPr/>
              </p:nvSpPr>
              <p:spPr>
                <a:xfrm>
                  <a:off x="6753691" y="1546736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0BD59236-811F-BE7D-B2EB-7A31761B4C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3691" y="1546736"/>
                  <a:ext cx="490993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E75EFC8-037C-66A1-84E8-CE34D8B77697}"/>
                    </a:ext>
                  </a:extLst>
                </p:cNvPr>
                <p:cNvSpPr txBox="1"/>
                <p:nvPr/>
              </p:nvSpPr>
              <p:spPr>
                <a:xfrm>
                  <a:off x="5106564" y="2712985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E75EFC8-037C-66A1-84E8-CE34D8B77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6564" y="2712985"/>
                  <a:ext cx="49099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0FE772AB-8FFE-AD7A-A676-73570CE4EF1A}"/>
                    </a:ext>
                  </a:extLst>
                </p:cNvPr>
                <p:cNvSpPr txBox="1"/>
                <p:nvPr/>
              </p:nvSpPr>
              <p:spPr>
                <a:xfrm>
                  <a:off x="6005099" y="4329081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0FE772AB-8FFE-AD7A-A676-73570CE4EF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5099" y="4329081"/>
                  <a:ext cx="49099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BBEBC-35E7-3332-CEB5-E94AA4A0C37E}"/>
                    </a:ext>
                  </a:extLst>
                </p:cNvPr>
                <p:cNvSpPr txBox="1"/>
                <p:nvPr/>
              </p:nvSpPr>
              <p:spPr>
                <a:xfrm>
                  <a:off x="7511648" y="4336872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BBEBC-35E7-3332-CEB5-E94AA4A0C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648" y="4336872"/>
                  <a:ext cx="49099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512D602-00A5-619F-4ACE-0903FB8E5903}"/>
                    </a:ext>
                  </a:extLst>
                </p:cNvPr>
                <p:cNvSpPr txBox="1"/>
                <p:nvPr/>
              </p:nvSpPr>
              <p:spPr>
                <a:xfrm>
                  <a:off x="8356219" y="2725197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512D602-00A5-619F-4ACE-0903FB8E59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219" y="2725197"/>
                  <a:ext cx="49099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9BBDEFF-24E9-6694-CDE6-D9B3227479B1}"/>
                    </a:ext>
                  </a:extLst>
                </p:cNvPr>
                <p:cNvSpPr txBox="1"/>
                <p:nvPr/>
              </p:nvSpPr>
              <p:spPr>
                <a:xfrm>
                  <a:off x="5943464" y="2083068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9BBDEFF-24E9-6694-CDE6-D9B3227479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464" y="2083068"/>
                  <a:ext cx="490993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966E98A-F9AE-F288-6B73-209FD9031D5F}"/>
                    </a:ext>
                  </a:extLst>
                </p:cNvPr>
                <p:cNvSpPr txBox="1"/>
                <p:nvPr/>
              </p:nvSpPr>
              <p:spPr>
                <a:xfrm>
                  <a:off x="5560878" y="3529955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966E98A-F9AE-F288-6B73-209FD9031D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878" y="3529955"/>
                  <a:ext cx="490993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9FFB67A-C887-023F-62AE-C1C448E16A5E}"/>
                    </a:ext>
                  </a:extLst>
                </p:cNvPr>
                <p:cNvSpPr txBox="1"/>
                <p:nvPr/>
              </p:nvSpPr>
              <p:spPr>
                <a:xfrm>
                  <a:off x="6751772" y="4254020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9FFB67A-C887-023F-62AE-C1C448E16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772" y="4254020"/>
                  <a:ext cx="490993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AF77E48-AE09-EF84-F9F7-75D2367A5188}"/>
                    </a:ext>
                  </a:extLst>
                </p:cNvPr>
                <p:cNvSpPr txBox="1"/>
                <p:nvPr/>
              </p:nvSpPr>
              <p:spPr>
                <a:xfrm>
                  <a:off x="7972079" y="3529954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AF77E48-AE09-EF84-F9F7-75D2367A51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2079" y="3529954"/>
                  <a:ext cx="490993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FDE4BD8-0972-A594-4879-D90EBF418AC2}"/>
                    </a:ext>
                  </a:extLst>
                </p:cNvPr>
                <p:cNvSpPr txBox="1"/>
                <p:nvPr/>
              </p:nvSpPr>
              <p:spPr>
                <a:xfrm>
                  <a:off x="7506627" y="2136516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FDE4BD8-0972-A594-4879-D90EBF418A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6627" y="2136516"/>
                  <a:ext cx="490993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712EF9A-6F31-F9C7-F899-65F2EC579917}"/>
                    </a:ext>
                  </a:extLst>
                </p:cNvPr>
                <p:cNvSpPr txBox="1"/>
                <p:nvPr/>
              </p:nvSpPr>
              <p:spPr>
                <a:xfrm>
                  <a:off x="6751770" y="3295096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712EF9A-6F31-F9C7-F899-65F2EC579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770" y="3295096"/>
                  <a:ext cx="490993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3DB923-7314-E729-A6BE-A767FF8286CE}"/>
                    </a:ext>
                  </a:extLst>
                </p:cNvPr>
                <p:cNvSpPr txBox="1"/>
                <p:nvPr/>
              </p:nvSpPr>
              <p:spPr>
                <a:xfrm>
                  <a:off x="6751771" y="4905937"/>
                  <a:ext cx="490993" cy="5539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5E6A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IN" sz="3000" b="1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oMath>
                    </m:oMathPara>
                  </a14:m>
                  <a:endParaRPr lang="en-US" sz="3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3DB923-7314-E729-A6BE-A767FF8286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771" y="4905937"/>
                  <a:ext cx="490993" cy="5539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005E6A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43D13FD-BCDA-7A27-9F9E-62F2822EEBEC}"/>
              </a:ext>
            </a:extLst>
          </p:cNvPr>
          <p:cNvGrpSpPr/>
          <p:nvPr/>
        </p:nvGrpSpPr>
        <p:grpSpPr>
          <a:xfrm>
            <a:off x="475496" y="1626882"/>
            <a:ext cx="3740648" cy="3913199"/>
            <a:chOff x="5106564" y="1546736"/>
            <a:chExt cx="3740648" cy="3913199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C133ABE-FC30-CBE2-AD05-C8DA2A475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7188" y="3052607"/>
              <a:ext cx="24840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CE32527-DBED-327F-057A-5741BE566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3262" y="4315444"/>
              <a:ext cx="14040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453141-4B45-9FC3-B4B9-1106AA6502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46596" y="3091532"/>
              <a:ext cx="504000" cy="118310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9564426-0F85-F3CE-034F-5FA8CF236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50641" y="3097272"/>
              <a:ext cx="504000" cy="118310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2F69000-95D6-C4ED-74DE-5BEB459C2840}"/>
                </a:ext>
              </a:extLst>
            </p:cNvPr>
            <p:cNvCxnSpPr>
              <a:cxnSpLocks/>
              <a:stCxn id="131" idx="7"/>
              <a:endCxn id="129" idx="3"/>
            </p:cNvCxnSpPr>
            <p:nvPr/>
          </p:nvCxnSpPr>
          <p:spPr>
            <a:xfrm flipV="1">
              <a:off x="5765380" y="2223618"/>
              <a:ext cx="1156921" cy="76318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979D695-3473-1EA2-E359-2DC6DEC8FE70}"/>
                </a:ext>
              </a:extLst>
            </p:cNvPr>
            <p:cNvCxnSpPr>
              <a:cxnSpLocks/>
              <a:endCxn id="130" idx="1"/>
            </p:cNvCxnSpPr>
            <p:nvPr/>
          </p:nvCxnSpPr>
          <p:spPr>
            <a:xfrm>
              <a:off x="6967941" y="2155895"/>
              <a:ext cx="1239344" cy="830912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D612B4E-ED9B-B48A-C856-408223D3FEC5}"/>
                </a:ext>
              </a:extLst>
            </p:cNvPr>
            <p:cNvSpPr/>
            <p:nvPr/>
          </p:nvSpPr>
          <p:spPr>
            <a:xfrm>
              <a:off x="6895941" y="2069978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1450AE0A-EB43-4E55-EFF3-B447C95A5D11}"/>
                </a:ext>
              </a:extLst>
            </p:cNvPr>
            <p:cNvSpPr/>
            <p:nvPr/>
          </p:nvSpPr>
          <p:spPr>
            <a:xfrm>
              <a:off x="8180925" y="296044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627E070-CECF-1A3D-9BF5-447BF9DB3F7F}"/>
                </a:ext>
              </a:extLst>
            </p:cNvPr>
            <p:cNvSpPr/>
            <p:nvPr/>
          </p:nvSpPr>
          <p:spPr>
            <a:xfrm>
              <a:off x="5611740" y="296044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273C884A-45C1-86F3-1281-2F837FB4C509}"/>
                </a:ext>
              </a:extLst>
            </p:cNvPr>
            <p:cNvSpPr/>
            <p:nvPr/>
          </p:nvSpPr>
          <p:spPr>
            <a:xfrm>
              <a:off x="6188961" y="4225444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01632A7F-013A-C477-B4C1-0740698EB4DA}"/>
                </a:ext>
              </a:extLst>
            </p:cNvPr>
            <p:cNvSpPr/>
            <p:nvPr/>
          </p:nvSpPr>
          <p:spPr>
            <a:xfrm>
              <a:off x="7625577" y="4225444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521E6DD5-7362-6A46-2A1D-DFFD8611D3FA}"/>
                    </a:ext>
                  </a:extLst>
                </p:cNvPr>
                <p:cNvSpPr txBox="1"/>
                <p:nvPr/>
              </p:nvSpPr>
              <p:spPr>
                <a:xfrm>
                  <a:off x="6753691" y="1546736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521E6DD5-7362-6A46-2A1D-DFFD8611D3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3691" y="1546736"/>
                  <a:ext cx="490993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BF287F4-E028-1937-7025-72418F5D7D9C}"/>
                    </a:ext>
                  </a:extLst>
                </p:cNvPr>
                <p:cNvSpPr txBox="1"/>
                <p:nvPr/>
              </p:nvSpPr>
              <p:spPr>
                <a:xfrm>
                  <a:off x="5106564" y="2712985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BF287F4-E028-1937-7025-72418F5D7D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6564" y="2712985"/>
                  <a:ext cx="490993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DCA30F95-7897-4C6E-94DD-BCF472D10954}"/>
                    </a:ext>
                  </a:extLst>
                </p:cNvPr>
                <p:cNvSpPr txBox="1"/>
                <p:nvPr/>
              </p:nvSpPr>
              <p:spPr>
                <a:xfrm>
                  <a:off x="6005099" y="4329081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DCA30F95-7897-4C6E-94DD-BCF472D109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5099" y="4329081"/>
                  <a:ext cx="490993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0129B056-56F2-36A4-C5F4-EDCD2AFD1565}"/>
                    </a:ext>
                  </a:extLst>
                </p:cNvPr>
                <p:cNvSpPr txBox="1"/>
                <p:nvPr/>
              </p:nvSpPr>
              <p:spPr>
                <a:xfrm>
                  <a:off x="7511648" y="4336872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0129B056-56F2-36A4-C5F4-EDCD2AFD1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648" y="4336872"/>
                  <a:ext cx="490993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791E5986-5783-2537-591C-9249DACEB8E6}"/>
                    </a:ext>
                  </a:extLst>
                </p:cNvPr>
                <p:cNvSpPr txBox="1"/>
                <p:nvPr/>
              </p:nvSpPr>
              <p:spPr>
                <a:xfrm>
                  <a:off x="8356219" y="2725197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791E5986-5783-2537-591C-9249DACEB8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219" y="2725197"/>
                  <a:ext cx="490993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EB45D67-812C-729B-882C-4E2D67AEEA34}"/>
                    </a:ext>
                  </a:extLst>
                </p:cNvPr>
                <p:cNvSpPr txBox="1"/>
                <p:nvPr/>
              </p:nvSpPr>
              <p:spPr>
                <a:xfrm>
                  <a:off x="5944252" y="2136518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EB45D67-812C-729B-882C-4E2D67AEEA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4252" y="2136518"/>
                  <a:ext cx="490993" cy="461665"/>
                </a:xfrm>
                <a:prstGeom prst="rect">
                  <a:avLst/>
                </a:prstGeom>
                <a:blipFill>
                  <a:blip r:embed="rId19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77BACB02-03AC-62F2-2704-B12E1F2E7249}"/>
                    </a:ext>
                  </a:extLst>
                </p:cNvPr>
                <p:cNvSpPr txBox="1"/>
                <p:nvPr/>
              </p:nvSpPr>
              <p:spPr>
                <a:xfrm>
                  <a:off x="5560878" y="3529955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77BACB02-03AC-62F2-2704-B12E1F2E7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878" y="3529955"/>
                  <a:ext cx="490993" cy="461665"/>
                </a:xfrm>
                <a:prstGeom prst="rect">
                  <a:avLst/>
                </a:prstGeom>
                <a:blipFill>
                  <a:blip r:embed="rId20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E39C445B-BB9E-093C-36BF-69CAEB42A5CF}"/>
                    </a:ext>
                  </a:extLst>
                </p:cNvPr>
                <p:cNvSpPr txBox="1"/>
                <p:nvPr/>
              </p:nvSpPr>
              <p:spPr>
                <a:xfrm>
                  <a:off x="6751772" y="4254020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E39C445B-BB9E-093C-36BF-69CAEB42A5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772" y="4254020"/>
                  <a:ext cx="490993" cy="461665"/>
                </a:xfrm>
                <a:prstGeom prst="rect">
                  <a:avLst/>
                </a:prstGeom>
                <a:blipFill>
                  <a:blip r:embed="rId21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D4DC6017-38C5-DC1C-4644-95C9E12C4F58}"/>
                    </a:ext>
                  </a:extLst>
                </p:cNvPr>
                <p:cNvSpPr txBox="1"/>
                <p:nvPr/>
              </p:nvSpPr>
              <p:spPr>
                <a:xfrm>
                  <a:off x="7972079" y="3529954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D4DC6017-38C5-DC1C-4644-95C9E12C4F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2079" y="3529954"/>
                  <a:ext cx="490993" cy="461665"/>
                </a:xfrm>
                <a:prstGeom prst="rect">
                  <a:avLst/>
                </a:prstGeom>
                <a:blipFill>
                  <a:blip r:embed="rId22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E6D269F-77E2-E067-CA96-E1EA765B66C2}"/>
                    </a:ext>
                  </a:extLst>
                </p:cNvPr>
                <p:cNvSpPr txBox="1"/>
                <p:nvPr/>
              </p:nvSpPr>
              <p:spPr>
                <a:xfrm>
                  <a:off x="7536637" y="2134468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E6D269F-77E2-E067-CA96-E1EA765B66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6637" y="2134468"/>
                  <a:ext cx="490993" cy="461665"/>
                </a:xfrm>
                <a:prstGeom prst="rect">
                  <a:avLst/>
                </a:prstGeom>
                <a:blipFill>
                  <a:blip r:embed="rId23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46A686A-4B0B-3EAD-0B74-4571759346AA}"/>
                    </a:ext>
                  </a:extLst>
                </p:cNvPr>
                <p:cNvSpPr txBox="1"/>
                <p:nvPr/>
              </p:nvSpPr>
              <p:spPr>
                <a:xfrm>
                  <a:off x="6759164" y="2607422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46A686A-4B0B-3EAD-0B74-4571759346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9164" y="2607422"/>
                  <a:ext cx="490993" cy="461665"/>
                </a:xfrm>
                <a:prstGeom prst="rect">
                  <a:avLst/>
                </a:prstGeom>
                <a:blipFill>
                  <a:blip r:embed="rId24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FC3ABC5D-48A9-297D-C541-A64FC27524C2}"/>
                    </a:ext>
                  </a:extLst>
                </p:cNvPr>
                <p:cNvSpPr txBox="1"/>
                <p:nvPr/>
              </p:nvSpPr>
              <p:spPr>
                <a:xfrm>
                  <a:off x="6751770" y="3266960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FC3ABC5D-48A9-297D-C541-A64FC2752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770" y="3266960"/>
                  <a:ext cx="490993" cy="461665"/>
                </a:xfrm>
                <a:prstGeom prst="rect">
                  <a:avLst/>
                </a:prstGeom>
                <a:blipFill>
                  <a:blip r:embed="rId25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B223626-7AC3-7607-5888-5452794ACC41}"/>
                    </a:ext>
                  </a:extLst>
                </p:cNvPr>
                <p:cNvSpPr txBox="1"/>
                <p:nvPr/>
              </p:nvSpPr>
              <p:spPr>
                <a:xfrm>
                  <a:off x="6751771" y="4905937"/>
                  <a:ext cx="490993" cy="5539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5E6A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000" b="1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𝐆</m:t>
                        </m:r>
                      </m:oMath>
                    </m:oMathPara>
                  </a14:m>
                  <a:endParaRPr lang="en-US" sz="3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B223626-7AC3-7607-5888-5452794AC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771" y="4905937"/>
                  <a:ext cx="490993" cy="553998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solidFill>
                    <a:srgbClr val="005E6A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2482144-B49F-FC7F-B209-6A446903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2601" y="3114087"/>
              <a:ext cx="1864684" cy="1137717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Content Placeholder 4">
                <a:extLst>
                  <a:ext uri="{FF2B5EF4-FFF2-40B4-BE49-F238E27FC236}">
                    <a16:creationId xmlns:a16="http://schemas.microsoft.com/office/drawing/2014/main" id="{3D743061-40A7-4CB2-07F9-3827095BA5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5775402"/>
                <a:ext cx="11864731" cy="68449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2" lvl="1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dirty="0">
                    <a:solidFill>
                      <a:srgbClr val="FF0000"/>
                    </a:solidFill>
                  </a:rPr>
                  <a:t>not a subgraph</a:t>
                </a:r>
                <a:r>
                  <a:rPr lang="en-IN" sz="28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as end vertices of the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not same.</a:t>
                </a:r>
              </a:p>
            </p:txBody>
          </p:sp>
        </mc:Choice>
        <mc:Fallback xmlns="">
          <p:sp>
            <p:nvSpPr>
              <p:cNvPr id="152" name="Content Placeholder 4">
                <a:extLst>
                  <a:ext uri="{FF2B5EF4-FFF2-40B4-BE49-F238E27FC236}">
                    <a16:creationId xmlns:a16="http://schemas.microsoft.com/office/drawing/2014/main" id="{3D743061-40A7-4CB2-07F9-3827095BA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75402"/>
                <a:ext cx="11864731" cy="684497"/>
              </a:xfrm>
              <a:prstGeom prst="rect">
                <a:avLst/>
              </a:prstGeom>
              <a:blipFill>
                <a:blip r:embed="rId27"/>
                <a:stretch>
                  <a:fillRect r="-206" b="-1858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9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F167-5FDF-43B8-841A-B511E312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683D284F-9DEF-3B47-D7AE-3B98407417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241" y="735119"/>
                <a:ext cx="11975517" cy="116026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For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let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then the total number of subgraphs is equal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683D284F-9DEF-3B47-D7AE-3B9840741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41" y="735119"/>
                <a:ext cx="11975517" cy="1160263"/>
              </a:xfrm>
              <a:prstGeom prst="rect">
                <a:avLst/>
              </a:prstGeom>
              <a:blipFill>
                <a:blip r:embed="rId2"/>
                <a:stretch>
                  <a:fillRect l="-967" r="-1018" b="-1421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748D59B-6DFD-9CBD-32D6-F51D57621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40" y="2856827"/>
            <a:ext cx="2197491" cy="2063498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E4E07EE4-0C01-5565-EFD6-2C76CA2306B6}"/>
              </a:ext>
            </a:extLst>
          </p:cNvPr>
          <p:cNvSpPr txBox="1">
            <a:spLocks/>
          </p:cNvSpPr>
          <p:nvPr/>
        </p:nvSpPr>
        <p:spPr>
          <a:xfrm>
            <a:off x="-179102" y="1934484"/>
            <a:ext cx="2568920" cy="68449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0112" lvl="1" indent="-355600"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4153BAE4-54CB-0189-74BE-4F125D9C93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4150" y="3065633"/>
                <a:ext cx="7570978" cy="56426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33487" lvl="2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Here,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4153BAE4-54CB-0189-74BE-4F125D9C9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150" y="3065633"/>
                <a:ext cx="7570978" cy="564269"/>
              </a:xfrm>
              <a:prstGeom prst="rect">
                <a:avLst/>
              </a:prstGeom>
              <a:blipFill>
                <a:blip r:embed="rId4"/>
                <a:stretch>
                  <a:fillRect b="-3369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ECCAFA5A-FA6E-22DA-DD7E-A82CF30D47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4150" y="3828489"/>
                <a:ext cx="9159608" cy="56426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33487" lvl="2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The total number of subgraph is equal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ECCAFA5A-FA6E-22DA-DD7E-A82CF30D4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150" y="3828489"/>
                <a:ext cx="9159608" cy="564269"/>
              </a:xfrm>
              <a:prstGeom prst="rect">
                <a:avLst/>
              </a:prstGeom>
              <a:blipFill>
                <a:blip r:embed="rId5"/>
                <a:stretch>
                  <a:fillRect b="-3333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9270B011-6767-DB80-7425-7EECDCBECA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3704" y="4591345"/>
                <a:ext cx="2470054" cy="70277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5−1</m:t>
                              </m:r>
                            </m:sup>
                          </m:sSup>
                        </m:e>
                      </m:d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9270B011-6767-DB80-7425-7EECDCBEC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704" y="4591345"/>
                <a:ext cx="2470054" cy="702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23450771-4B92-C340-92B4-AAF0E6464E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3704" y="5327715"/>
                <a:ext cx="1045197" cy="70277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23450771-4B92-C340-92B4-AAF0E6464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704" y="5327715"/>
                <a:ext cx="1045197" cy="7027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41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7" grpId="0"/>
      <p:bldP spid="21" grpId="0"/>
      <p:bldP spid="24" grpId="0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Vertex Deleted Subgraph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674" y="816119"/>
                <a:ext cx="11836763" cy="108530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The graph obtain by </a:t>
                </a:r>
                <a:r>
                  <a:rPr lang="en-IN" sz="2800" dirty="0">
                    <a:solidFill>
                      <a:srgbClr val="FF0000"/>
                    </a:solidFill>
                  </a:rPr>
                  <a:t>deleting a vertex</a:t>
                </a: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all the </a:t>
                </a:r>
                <a:r>
                  <a:rPr lang="en-IN" sz="2800" dirty="0">
                    <a:solidFill>
                      <a:srgbClr val="FF0000"/>
                    </a:solidFill>
                  </a:rPr>
                  <a:t>edges incident</a:t>
                </a:r>
                <a:r>
                  <a:rPr lang="en-IN" sz="2800" dirty="0">
                    <a:solidFill>
                      <a:srgbClr val="002060"/>
                    </a:solidFill>
                  </a:rPr>
                  <a:t> to it from a given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US" sz="2800" dirty="0">
                    <a:solidFill>
                      <a:srgbClr val="002060"/>
                    </a:solidFill>
                  </a:rPr>
                  <a:t>called a</a:t>
                </a: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vertex deleted subgraph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74" y="816119"/>
                <a:ext cx="11836763" cy="1085302"/>
              </a:xfrm>
              <a:prstGeom prst="rect">
                <a:avLst/>
              </a:prstGeom>
              <a:blipFill>
                <a:blip r:embed="rId2"/>
                <a:stretch>
                  <a:fillRect l="-927" t="-1685" r="-1081" b="-1853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A719F6BD-34C2-7925-7DE7-16DD64D8D3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674" y="2265646"/>
                <a:ext cx="7459460" cy="68449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The resulting subgraph is denoted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A719F6BD-34C2-7925-7DE7-16DD64D8D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74" y="2265646"/>
                <a:ext cx="7459460" cy="684497"/>
              </a:xfrm>
              <a:prstGeom prst="rect">
                <a:avLst/>
              </a:prstGeom>
              <a:blipFill>
                <a:blip r:embed="rId3"/>
                <a:stretch>
                  <a:fillRect l="-1471" b="-1875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10925AE4-7CDE-F406-8023-498D780F13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674" y="3314369"/>
                <a:ext cx="11836763" cy="209014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If we remove more than one vertex from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then </a:t>
                </a:r>
                <a:r>
                  <a:rPr lang="en-US" sz="2800" dirty="0">
                    <a:solidFill>
                      <a:srgbClr val="002060"/>
                    </a:solidFill>
                  </a:rPr>
                  <a:t>vertex deleted subgraph will be denoted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∖</m:t>
                        </m:r>
                        <m:sSup>
                          <m:sSupPr>
                            <m:ctrlP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a:rPr lang="en-IN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2800" b="1" i="1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∖</m:t>
                        </m:r>
                        <m:sSup>
                          <m:sSupPr>
                            <m:ctrlP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p>
                            <m:r>
                              <a:rPr lang="en-I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;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the set of removed vertices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p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the set of edges which are incident with </a:t>
                </a:r>
                <a:r>
                  <a:rPr lang="en-IN" sz="2800">
                    <a:solidFill>
                      <a:srgbClr val="002060"/>
                    </a:solidFill>
                  </a:rPr>
                  <a:t>removed vertices.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10925AE4-7CDE-F406-8023-498D780F1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74" y="3314369"/>
                <a:ext cx="11836763" cy="2090144"/>
              </a:xfrm>
              <a:prstGeom prst="rect">
                <a:avLst/>
              </a:prstGeom>
              <a:blipFill>
                <a:blip r:embed="rId4"/>
                <a:stretch>
                  <a:fillRect l="-927" t="-3499" r="-1081" b="-1224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80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5" grpId="0"/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Vertex Deleted Subgraph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7D2BB4D-767A-C8D5-4DCF-B5B6D760B0E4}"/>
              </a:ext>
            </a:extLst>
          </p:cNvPr>
          <p:cNvSpPr txBox="1">
            <a:spLocks/>
          </p:cNvSpPr>
          <p:nvPr/>
        </p:nvSpPr>
        <p:spPr>
          <a:xfrm>
            <a:off x="123445" y="642961"/>
            <a:ext cx="2154203" cy="68449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69B116-EAB2-82A4-E90E-BAE36BDF3CD6}"/>
                  </a:ext>
                </a:extLst>
              </p:cNvPr>
              <p:cNvSpPr txBox="1"/>
              <p:nvPr/>
            </p:nvSpPr>
            <p:spPr>
              <a:xfrm>
                <a:off x="7186580" y="4460559"/>
                <a:ext cx="3225094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en-IN" sz="28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5E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 smtClean="0">
                              <a:solidFill>
                                <a:srgbClr val="005E6A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  <m:r>
                            <a:rPr lang="en-IN" sz="2800" b="1" i="0" dirty="0" smtClean="0">
                              <a:solidFill>
                                <a:srgbClr val="005E6A"/>
                              </a:solidFill>
                              <a:latin typeface="Cambria Math" panose="02040503050406030204" pitchFamily="18" charset="0"/>
                            </a:rPr>
                            <m:t>∖</m:t>
                          </m:r>
                          <m:sSup>
                            <m:sSupPr>
                              <m:ctrlPr>
                                <a:rPr lang="en-I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a:rPr lang="en-IN" sz="2800" b="1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IN" sz="2800" b="1" i="0" dirty="0">
                              <a:solidFill>
                                <a:srgbClr val="005E6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800" b="1" i="0" dirty="0" smtClean="0">
                              <a:solidFill>
                                <a:srgbClr val="005E6A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  <m:r>
                            <a:rPr lang="en-IN" sz="2800" b="1" i="0" dirty="0">
                              <a:solidFill>
                                <a:srgbClr val="005E6A"/>
                              </a:solidFill>
                              <a:latin typeface="Cambria Math" panose="02040503050406030204" pitchFamily="18" charset="0"/>
                            </a:rPr>
                            <m:t>∖</m:t>
                          </m:r>
                          <m:sSup>
                            <m:sSupPr>
                              <m:ctrlPr>
                                <a:rPr lang="en-I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p>
                              <m:r>
                                <a:rPr lang="en-IN" sz="2800" b="1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69B116-EAB2-82A4-E90E-BAE36BDF3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580" y="4460559"/>
                <a:ext cx="322509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88B579-6E1C-758C-84DF-D2477E59CC3C}"/>
              </a:ext>
            </a:extLst>
          </p:cNvPr>
          <p:cNvCxnSpPr>
            <a:cxnSpLocks/>
          </p:cNvCxnSpPr>
          <p:nvPr/>
        </p:nvCxnSpPr>
        <p:spPr>
          <a:xfrm flipH="1">
            <a:off x="7479002" y="2512464"/>
            <a:ext cx="2484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85C3E2-AF2F-B764-A3B6-DE8F252FCB1A}"/>
              </a:ext>
            </a:extLst>
          </p:cNvPr>
          <p:cNvCxnSpPr>
            <a:cxnSpLocks/>
          </p:cNvCxnSpPr>
          <p:nvPr/>
        </p:nvCxnSpPr>
        <p:spPr>
          <a:xfrm>
            <a:off x="8708395" y="1653963"/>
            <a:ext cx="720000" cy="2052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82F894-56C3-C3A2-DD78-66BA16F41583}"/>
              </a:ext>
            </a:extLst>
          </p:cNvPr>
          <p:cNvCxnSpPr>
            <a:cxnSpLocks/>
          </p:cNvCxnSpPr>
          <p:nvPr/>
        </p:nvCxnSpPr>
        <p:spPr>
          <a:xfrm flipV="1">
            <a:off x="8056647" y="1630493"/>
            <a:ext cx="642795" cy="2069736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098817-C9BB-FC40-88E3-12A467078CFE}"/>
              </a:ext>
            </a:extLst>
          </p:cNvPr>
          <p:cNvCxnSpPr>
            <a:cxnSpLocks/>
          </p:cNvCxnSpPr>
          <p:nvPr/>
        </p:nvCxnSpPr>
        <p:spPr>
          <a:xfrm flipH="1" flipV="1">
            <a:off x="7474945" y="2526146"/>
            <a:ext cx="1908000" cy="122772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59173A-0253-CF67-9267-AC92C3C22E2F}"/>
              </a:ext>
            </a:extLst>
          </p:cNvPr>
          <p:cNvCxnSpPr>
            <a:cxnSpLocks/>
          </p:cNvCxnSpPr>
          <p:nvPr/>
        </p:nvCxnSpPr>
        <p:spPr>
          <a:xfrm flipV="1">
            <a:off x="8050127" y="2512509"/>
            <a:ext cx="1899258" cy="122772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745F68-047B-FE16-ADB8-3464B64D0259}"/>
              </a:ext>
            </a:extLst>
          </p:cNvPr>
          <p:cNvCxnSpPr>
            <a:cxnSpLocks/>
          </p:cNvCxnSpPr>
          <p:nvPr/>
        </p:nvCxnSpPr>
        <p:spPr>
          <a:xfrm flipH="1">
            <a:off x="8025076" y="3775301"/>
            <a:ext cx="1404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258E00-3010-C991-3337-42FAC9AD0B70}"/>
              </a:ext>
            </a:extLst>
          </p:cNvPr>
          <p:cNvCxnSpPr>
            <a:cxnSpLocks/>
          </p:cNvCxnSpPr>
          <p:nvPr/>
        </p:nvCxnSpPr>
        <p:spPr>
          <a:xfrm flipH="1" flipV="1">
            <a:off x="7468410" y="2551389"/>
            <a:ext cx="504000" cy="118310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B1720C-28ED-B40C-5F10-6A688AC8BDC9}"/>
              </a:ext>
            </a:extLst>
          </p:cNvPr>
          <p:cNvCxnSpPr>
            <a:cxnSpLocks/>
          </p:cNvCxnSpPr>
          <p:nvPr/>
        </p:nvCxnSpPr>
        <p:spPr>
          <a:xfrm flipH="1">
            <a:off x="9472455" y="2557129"/>
            <a:ext cx="504000" cy="118310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6A0486-4466-4398-D368-AAF04B12640F}"/>
              </a:ext>
            </a:extLst>
          </p:cNvPr>
          <p:cNvCxnSpPr>
            <a:cxnSpLocks/>
          </p:cNvCxnSpPr>
          <p:nvPr/>
        </p:nvCxnSpPr>
        <p:spPr>
          <a:xfrm flipV="1">
            <a:off x="7401498" y="1602104"/>
            <a:ext cx="1309045" cy="95819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016F0F-932F-E7E8-0967-1D0352E77ED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689755" y="1615752"/>
            <a:ext cx="1239344" cy="83091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3958540-C5BB-9461-E82C-701F4CCEF082}"/>
              </a:ext>
            </a:extLst>
          </p:cNvPr>
          <p:cNvSpPr/>
          <p:nvPr/>
        </p:nvSpPr>
        <p:spPr>
          <a:xfrm>
            <a:off x="8608804" y="155713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0F561B9-2624-2340-6423-0862314CCEF0}"/>
              </a:ext>
            </a:extLst>
          </p:cNvPr>
          <p:cNvSpPr/>
          <p:nvPr/>
        </p:nvSpPr>
        <p:spPr>
          <a:xfrm>
            <a:off x="9902739" y="242030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34A9CB-2FC1-A5A5-D38F-43EB0A030F6F}"/>
              </a:ext>
            </a:extLst>
          </p:cNvPr>
          <p:cNvSpPr/>
          <p:nvPr/>
        </p:nvSpPr>
        <p:spPr>
          <a:xfrm>
            <a:off x="7347842" y="242030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F35F63-E83A-8BCD-FB1E-59632B78183F}"/>
              </a:ext>
            </a:extLst>
          </p:cNvPr>
          <p:cNvSpPr/>
          <p:nvPr/>
        </p:nvSpPr>
        <p:spPr>
          <a:xfrm>
            <a:off x="7910775" y="368530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81F1EB6-C5C7-2F8F-1832-B490CD9FF978}"/>
              </a:ext>
            </a:extLst>
          </p:cNvPr>
          <p:cNvSpPr/>
          <p:nvPr/>
        </p:nvSpPr>
        <p:spPr>
          <a:xfrm>
            <a:off x="9347391" y="368530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FC32D5-2C37-66BF-7075-0DE84B2561BE}"/>
                  </a:ext>
                </a:extLst>
              </p:cNvPr>
              <p:cNvSpPr txBox="1"/>
              <p:nvPr/>
            </p:nvSpPr>
            <p:spPr>
              <a:xfrm>
                <a:off x="8475505" y="1006593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FC32D5-2C37-66BF-7075-0DE84B256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505" y="1006593"/>
                <a:ext cx="49099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AD8622-1608-E1CC-D41A-F66CDA161A86}"/>
                  </a:ext>
                </a:extLst>
              </p:cNvPr>
              <p:cNvSpPr txBox="1"/>
              <p:nvPr/>
            </p:nvSpPr>
            <p:spPr>
              <a:xfrm>
                <a:off x="6828378" y="2172842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AD8622-1608-E1CC-D41A-F66CDA161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378" y="2172842"/>
                <a:ext cx="49099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F71E7F-4AFF-2EA1-0315-56A5DE4726B2}"/>
                  </a:ext>
                </a:extLst>
              </p:cNvPr>
              <p:cNvSpPr txBox="1"/>
              <p:nvPr/>
            </p:nvSpPr>
            <p:spPr>
              <a:xfrm>
                <a:off x="7726913" y="3788938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F71E7F-4AFF-2EA1-0315-56A5DE472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913" y="3788938"/>
                <a:ext cx="49099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082C5A-221B-BF9E-4897-EB3A2C381BF8}"/>
                  </a:ext>
                </a:extLst>
              </p:cNvPr>
              <p:cNvSpPr txBox="1"/>
              <p:nvPr/>
            </p:nvSpPr>
            <p:spPr>
              <a:xfrm>
                <a:off x="9233462" y="3796729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082C5A-221B-BF9E-4897-EB3A2C381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462" y="3796729"/>
                <a:ext cx="49099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86AF90-EAFA-EF17-9ACA-C6BDC848911D}"/>
                  </a:ext>
                </a:extLst>
              </p:cNvPr>
              <p:cNvSpPr txBox="1"/>
              <p:nvPr/>
            </p:nvSpPr>
            <p:spPr>
              <a:xfrm>
                <a:off x="10078033" y="2185054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86AF90-EAFA-EF17-9ACA-C6BDC8489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8033" y="2185054"/>
                <a:ext cx="49099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8FFF22-2BC3-4F85-3E8D-049A770254F4}"/>
                  </a:ext>
                </a:extLst>
              </p:cNvPr>
              <p:cNvSpPr txBox="1"/>
              <p:nvPr/>
            </p:nvSpPr>
            <p:spPr>
              <a:xfrm>
                <a:off x="7666066" y="1596375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1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8FFF22-2BC3-4F85-3E8D-049A77025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066" y="1596375"/>
                <a:ext cx="490993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F8F1D6-3149-8909-780B-2BAA2685FD2A}"/>
                  </a:ext>
                </a:extLst>
              </p:cNvPr>
              <p:cNvSpPr txBox="1"/>
              <p:nvPr/>
            </p:nvSpPr>
            <p:spPr>
              <a:xfrm>
                <a:off x="7282692" y="2989812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1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F8F1D6-3149-8909-780B-2BAA2685F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692" y="2989812"/>
                <a:ext cx="490993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125BF4-8E65-D9FB-E499-618C517A3682}"/>
                  </a:ext>
                </a:extLst>
              </p:cNvPr>
              <p:cNvSpPr txBox="1"/>
              <p:nvPr/>
            </p:nvSpPr>
            <p:spPr>
              <a:xfrm>
                <a:off x="8473586" y="3713877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16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125BF4-8E65-D9FB-E499-618C517A3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586" y="3713877"/>
                <a:ext cx="490993" cy="461665"/>
              </a:xfrm>
              <a:prstGeom prst="rect">
                <a:avLst/>
              </a:prstGeom>
              <a:blipFill>
                <a:blip r:embed="rId10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368EC9-4843-4E29-97DE-09E1A2B8B5E9}"/>
                  </a:ext>
                </a:extLst>
              </p:cNvPr>
              <p:cNvSpPr txBox="1"/>
              <p:nvPr/>
            </p:nvSpPr>
            <p:spPr>
              <a:xfrm>
                <a:off x="9708365" y="2989812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16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368EC9-4843-4E29-97DE-09E1A2B8B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365" y="2989812"/>
                <a:ext cx="490993" cy="461665"/>
              </a:xfrm>
              <a:prstGeom prst="rect">
                <a:avLst/>
              </a:prstGeom>
              <a:blipFill>
                <a:blip r:embed="rId11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E6CC22-6762-2B46-50D6-7675ADD116A8}"/>
                  </a:ext>
                </a:extLst>
              </p:cNvPr>
              <p:cNvSpPr txBox="1"/>
              <p:nvPr/>
            </p:nvSpPr>
            <p:spPr>
              <a:xfrm>
                <a:off x="9258451" y="1594325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16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E6CC22-6762-2B46-50D6-7675ADD11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451" y="1594325"/>
                <a:ext cx="490993" cy="461665"/>
              </a:xfrm>
              <a:prstGeom prst="rect">
                <a:avLst/>
              </a:prstGeom>
              <a:blipFill>
                <a:blip r:embed="rId12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211581-1354-E817-4A26-6AAE2C6F656E}"/>
                  </a:ext>
                </a:extLst>
              </p:cNvPr>
              <p:cNvSpPr txBox="1"/>
              <p:nvPr/>
            </p:nvSpPr>
            <p:spPr>
              <a:xfrm>
                <a:off x="8465042" y="2414294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211581-1354-E817-4A26-6AAE2C6F6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042" y="2414294"/>
                <a:ext cx="490993" cy="461665"/>
              </a:xfrm>
              <a:prstGeom prst="rect">
                <a:avLst/>
              </a:prstGeom>
              <a:blipFill>
                <a:blip r:embed="rId1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C604DD-2C0C-4B3B-EFF7-5E257F8EB4B7}"/>
                  </a:ext>
                </a:extLst>
              </p:cNvPr>
              <p:cNvSpPr txBox="1"/>
              <p:nvPr/>
            </p:nvSpPr>
            <p:spPr>
              <a:xfrm>
                <a:off x="8040210" y="1924053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IN" sz="16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C604DD-2C0C-4B3B-EFF7-5E257F8EB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0" y="1924053"/>
                <a:ext cx="490993" cy="461665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182F09E-BBD2-7D02-2E73-8225D4E008F3}"/>
                  </a:ext>
                </a:extLst>
              </p:cNvPr>
              <p:cNvSpPr txBox="1"/>
              <p:nvPr/>
            </p:nvSpPr>
            <p:spPr>
              <a:xfrm>
                <a:off x="8892067" y="1906066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IN" sz="16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182F09E-BBD2-7D02-2E73-8225D4E00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067" y="1906066"/>
                <a:ext cx="490993" cy="461665"/>
              </a:xfrm>
              <a:prstGeom prst="rect">
                <a:avLst/>
              </a:prstGeom>
              <a:blipFill>
                <a:blip r:embed="rId15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B05E7F-6461-86F5-E23B-4EE38C23E74B}"/>
                  </a:ext>
                </a:extLst>
              </p:cNvPr>
              <p:cNvSpPr txBox="1"/>
              <p:nvPr/>
            </p:nvSpPr>
            <p:spPr>
              <a:xfrm>
                <a:off x="7713159" y="2787226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IN" sz="16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B05E7F-6461-86F5-E23B-4EE38C23E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159" y="2787226"/>
                <a:ext cx="490993" cy="461665"/>
              </a:xfrm>
              <a:prstGeom prst="rect">
                <a:avLst/>
              </a:prstGeom>
              <a:blipFill>
                <a:blip r:embed="rId1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58874E1-AFD9-B9C4-3F3A-C7BEED861A04}"/>
                  </a:ext>
                </a:extLst>
              </p:cNvPr>
              <p:cNvSpPr txBox="1"/>
              <p:nvPr/>
            </p:nvSpPr>
            <p:spPr>
              <a:xfrm>
                <a:off x="9178891" y="2836171"/>
                <a:ext cx="628437" cy="475789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IN" sz="16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58874E1-AFD9-B9C4-3F3A-C7BEED861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891" y="2836171"/>
                <a:ext cx="628437" cy="475789"/>
              </a:xfrm>
              <a:prstGeom prst="rect">
                <a:avLst/>
              </a:prstGeom>
              <a:blipFill>
                <a:blip r:embed="rId17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266D2A88-1126-558E-6764-CA713AC0330F}"/>
              </a:ext>
            </a:extLst>
          </p:cNvPr>
          <p:cNvGrpSpPr/>
          <p:nvPr/>
        </p:nvGrpSpPr>
        <p:grpSpPr>
          <a:xfrm>
            <a:off x="580727" y="1113749"/>
            <a:ext cx="3740648" cy="3949957"/>
            <a:chOff x="594376" y="2779525"/>
            <a:chExt cx="3740648" cy="394995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FCCFAB-8BAC-EC42-8A92-F201051E53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5000" y="4285396"/>
              <a:ext cx="24840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9FAB193-3B02-C7C2-6396-CA934CAB17E8}"/>
                </a:ext>
              </a:extLst>
            </p:cNvPr>
            <p:cNvCxnSpPr>
              <a:cxnSpLocks/>
            </p:cNvCxnSpPr>
            <p:nvPr/>
          </p:nvCxnSpPr>
          <p:spPr>
            <a:xfrm>
              <a:off x="2488041" y="3454191"/>
              <a:ext cx="720000" cy="205200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459E7A1-8637-7510-6483-FB0648AA78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349" y="3451179"/>
              <a:ext cx="641625" cy="203563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8856EC6-30C1-1E16-7853-64F267DD64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0943" y="4299078"/>
              <a:ext cx="1908000" cy="122772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E1BA1D-2CDE-4C0F-0CD6-89B949496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6125" y="4285441"/>
              <a:ext cx="1899258" cy="122772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75CA050-098F-1F1D-0917-538FD62BB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1074" y="5548233"/>
              <a:ext cx="14040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C30BF2F-E13C-414C-DDD0-4DE50461B3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408" y="4324321"/>
              <a:ext cx="504000" cy="118310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6BE2419-0A9B-89EA-4AF9-69FE9E46C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8453" y="4330061"/>
              <a:ext cx="504000" cy="118310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EE36D59-D3CD-26BA-3FBD-EE5E4FB7CC52}"/>
                </a:ext>
              </a:extLst>
            </p:cNvPr>
            <p:cNvCxnSpPr>
              <a:cxnSpLocks/>
              <a:stCxn id="52" idx="7"/>
            </p:cNvCxnSpPr>
            <p:nvPr/>
          </p:nvCxnSpPr>
          <p:spPr>
            <a:xfrm flipV="1">
              <a:off x="1253192" y="3388684"/>
              <a:ext cx="1181765" cy="830912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190BB2C-EE9D-7654-5F4A-10DD71E94A42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2455753" y="3388684"/>
              <a:ext cx="1239344" cy="830912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58EA33-3F77-7CB9-AE78-447FE5BAAB9C}"/>
                </a:ext>
              </a:extLst>
            </p:cNvPr>
            <p:cNvSpPr/>
            <p:nvPr/>
          </p:nvSpPr>
          <p:spPr>
            <a:xfrm>
              <a:off x="2383753" y="330276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5B2910-C359-6270-9A6F-D4A3D47C028A}"/>
                </a:ext>
              </a:extLst>
            </p:cNvPr>
            <p:cNvSpPr/>
            <p:nvPr/>
          </p:nvSpPr>
          <p:spPr>
            <a:xfrm>
              <a:off x="3668737" y="419323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ED4A55-068D-B09B-69C0-50BA7F37C826}"/>
                </a:ext>
              </a:extLst>
            </p:cNvPr>
            <p:cNvSpPr/>
            <p:nvPr/>
          </p:nvSpPr>
          <p:spPr>
            <a:xfrm>
              <a:off x="1099552" y="419323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6578E5C-BF79-A7B6-5F1E-B1897297C407}"/>
                </a:ext>
              </a:extLst>
            </p:cNvPr>
            <p:cNvSpPr/>
            <p:nvPr/>
          </p:nvSpPr>
          <p:spPr>
            <a:xfrm>
              <a:off x="1676773" y="545823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1B91AC9-F332-2954-3189-6199CB48270D}"/>
                </a:ext>
              </a:extLst>
            </p:cNvPr>
            <p:cNvSpPr/>
            <p:nvPr/>
          </p:nvSpPr>
          <p:spPr>
            <a:xfrm>
              <a:off x="3113389" y="545823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4ACB760-4DA4-48BE-47DA-C0E6E6DB7A41}"/>
                    </a:ext>
                  </a:extLst>
                </p:cNvPr>
                <p:cNvSpPr txBox="1"/>
                <p:nvPr/>
              </p:nvSpPr>
              <p:spPr>
                <a:xfrm>
                  <a:off x="2241503" y="2779525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4ACB760-4DA4-48BE-47DA-C0E6E6DB7A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1503" y="2779525"/>
                  <a:ext cx="490993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20921F7-B177-7917-9166-A604BC9E4B72}"/>
                    </a:ext>
                  </a:extLst>
                </p:cNvPr>
                <p:cNvSpPr txBox="1"/>
                <p:nvPr/>
              </p:nvSpPr>
              <p:spPr>
                <a:xfrm>
                  <a:off x="594376" y="3945774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20921F7-B177-7917-9166-A604BC9E4B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76" y="3945774"/>
                  <a:ext cx="490993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715A711-F53E-D455-F03B-18742F6645B1}"/>
                    </a:ext>
                  </a:extLst>
                </p:cNvPr>
                <p:cNvSpPr txBox="1"/>
                <p:nvPr/>
              </p:nvSpPr>
              <p:spPr>
                <a:xfrm>
                  <a:off x="1492911" y="5561870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715A711-F53E-D455-F03B-18742F664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2911" y="5561870"/>
                  <a:ext cx="490993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4BEF927-4E38-1FF5-9746-50F09F49ACC1}"/>
                    </a:ext>
                  </a:extLst>
                </p:cNvPr>
                <p:cNvSpPr txBox="1"/>
                <p:nvPr/>
              </p:nvSpPr>
              <p:spPr>
                <a:xfrm>
                  <a:off x="2999460" y="5569661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4BEF927-4E38-1FF5-9746-50F09F49AC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9460" y="5569661"/>
                  <a:ext cx="490993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1A4E5C3-31F6-821C-77C9-AED6427F39C6}"/>
                    </a:ext>
                  </a:extLst>
                </p:cNvPr>
                <p:cNvSpPr txBox="1"/>
                <p:nvPr/>
              </p:nvSpPr>
              <p:spPr>
                <a:xfrm>
                  <a:off x="3844031" y="3957986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1A4E5C3-31F6-821C-77C9-AED6427F3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4031" y="3957986"/>
                  <a:ext cx="490993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E7580BB-6282-4211-41A7-D8B20AC256D1}"/>
                    </a:ext>
                  </a:extLst>
                </p:cNvPr>
                <p:cNvSpPr txBox="1"/>
                <p:nvPr/>
              </p:nvSpPr>
              <p:spPr>
                <a:xfrm>
                  <a:off x="1432064" y="3369307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E7580BB-6282-4211-41A7-D8B20AC25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2064" y="3369307"/>
                  <a:ext cx="490993" cy="461665"/>
                </a:xfrm>
                <a:prstGeom prst="rect">
                  <a:avLst/>
                </a:prstGeom>
                <a:blipFill>
                  <a:blip r:embed="rId2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5C9087C-7E37-4D14-2234-BCB51FBC6D58}"/>
                    </a:ext>
                  </a:extLst>
                </p:cNvPr>
                <p:cNvSpPr txBox="1"/>
                <p:nvPr/>
              </p:nvSpPr>
              <p:spPr>
                <a:xfrm>
                  <a:off x="1048690" y="4762744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5C9087C-7E37-4D14-2234-BCB51FBC6D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690" y="4762744"/>
                  <a:ext cx="490993" cy="461665"/>
                </a:xfrm>
                <a:prstGeom prst="rect">
                  <a:avLst/>
                </a:prstGeom>
                <a:blipFill>
                  <a:blip r:embed="rId24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7FE205B-5223-8C79-4E47-5EE16150DC09}"/>
                    </a:ext>
                  </a:extLst>
                </p:cNvPr>
                <p:cNvSpPr txBox="1"/>
                <p:nvPr/>
              </p:nvSpPr>
              <p:spPr>
                <a:xfrm>
                  <a:off x="2239584" y="5486809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7FE205B-5223-8C79-4E47-5EE16150D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584" y="5486809"/>
                  <a:ext cx="490993" cy="461665"/>
                </a:xfrm>
                <a:prstGeom prst="rect">
                  <a:avLst/>
                </a:prstGeom>
                <a:blipFill>
                  <a:blip r:embed="rId25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37F2779-AC7F-C510-4778-EF996B2263AD}"/>
                    </a:ext>
                  </a:extLst>
                </p:cNvPr>
                <p:cNvSpPr txBox="1"/>
                <p:nvPr/>
              </p:nvSpPr>
              <p:spPr>
                <a:xfrm>
                  <a:off x="3459266" y="4762743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37F2779-AC7F-C510-4778-EF996B226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9266" y="4762743"/>
                  <a:ext cx="490993" cy="461665"/>
                </a:xfrm>
                <a:prstGeom prst="rect">
                  <a:avLst/>
                </a:prstGeom>
                <a:blipFill>
                  <a:blip r:embed="rId2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FE4D3E8-C897-E59A-16D2-C90C22E909DF}"/>
                    </a:ext>
                  </a:extLst>
                </p:cNvPr>
                <p:cNvSpPr txBox="1"/>
                <p:nvPr/>
              </p:nvSpPr>
              <p:spPr>
                <a:xfrm>
                  <a:off x="3024449" y="3367257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FE4D3E8-C897-E59A-16D2-C90C22E90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4449" y="3367257"/>
                  <a:ext cx="490993" cy="461665"/>
                </a:xfrm>
                <a:prstGeom prst="rect">
                  <a:avLst/>
                </a:prstGeom>
                <a:blipFill>
                  <a:blip r:embed="rId27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95FF823-6A4B-9C62-4F63-D9F50F5FAB56}"/>
                    </a:ext>
                  </a:extLst>
                </p:cNvPr>
                <p:cNvSpPr txBox="1"/>
                <p:nvPr/>
              </p:nvSpPr>
              <p:spPr>
                <a:xfrm>
                  <a:off x="2231040" y="4187226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95FF823-6A4B-9C62-4F63-D9F50F5FAB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1040" y="4187226"/>
                  <a:ext cx="490993" cy="461665"/>
                </a:xfrm>
                <a:prstGeom prst="rect">
                  <a:avLst/>
                </a:prstGeom>
                <a:blipFill>
                  <a:blip r:embed="rId28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97E1011-33D5-5AEF-D6A5-3A66B0468FCC}"/>
                    </a:ext>
                  </a:extLst>
                </p:cNvPr>
                <p:cNvSpPr txBox="1"/>
                <p:nvPr/>
              </p:nvSpPr>
              <p:spPr>
                <a:xfrm>
                  <a:off x="1806208" y="3696985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97E1011-33D5-5AEF-D6A5-3A66B0468F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208" y="3696985"/>
                  <a:ext cx="490993" cy="461665"/>
                </a:xfrm>
                <a:prstGeom prst="rect">
                  <a:avLst/>
                </a:prstGeom>
                <a:blipFill>
                  <a:blip r:embed="rId29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C0CEDEE-D692-FD9F-1D44-498AAB37F548}"/>
                    </a:ext>
                  </a:extLst>
                </p:cNvPr>
                <p:cNvSpPr txBox="1"/>
                <p:nvPr/>
              </p:nvSpPr>
              <p:spPr>
                <a:xfrm>
                  <a:off x="2658065" y="3678998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𝟖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C0CEDEE-D692-FD9F-1D44-498AAB37F5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8065" y="3678998"/>
                  <a:ext cx="490993" cy="461665"/>
                </a:xfrm>
                <a:prstGeom prst="rect">
                  <a:avLst/>
                </a:prstGeom>
                <a:blipFill>
                  <a:blip r:embed="rId30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10699604-C9BB-5591-D7C2-6A5F2DD24DE4}"/>
                    </a:ext>
                  </a:extLst>
                </p:cNvPr>
                <p:cNvSpPr txBox="1"/>
                <p:nvPr/>
              </p:nvSpPr>
              <p:spPr>
                <a:xfrm>
                  <a:off x="1479157" y="4560158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10699604-C9BB-5591-D7C2-6A5F2DD24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9157" y="4560158"/>
                  <a:ext cx="490993" cy="461665"/>
                </a:xfrm>
                <a:prstGeom prst="rect">
                  <a:avLst/>
                </a:prstGeom>
                <a:blipFill>
                  <a:blip r:embed="rId31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5CD9139-D7C0-0DCC-3956-E24724E6E3F3}"/>
                    </a:ext>
                  </a:extLst>
                </p:cNvPr>
                <p:cNvSpPr txBox="1"/>
                <p:nvPr/>
              </p:nvSpPr>
              <p:spPr>
                <a:xfrm>
                  <a:off x="2931241" y="4609103"/>
                  <a:ext cx="628437" cy="475789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5CD9139-D7C0-0DCC-3956-E24724E6E3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241" y="4609103"/>
                  <a:ext cx="628437" cy="475789"/>
                </a:xfrm>
                <a:prstGeom prst="rect">
                  <a:avLst/>
                </a:prstGeom>
                <a:blipFill>
                  <a:blip r:embed="rId32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93AE702-EE53-5609-FA73-546C214012C7}"/>
                    </a:ext>
                  </a:extLst>
                </p:cNvPr>
                <p:cNvSpPr txBox="1"/>
                <p:nvPr/>
              </p:nvSpPr>
              <p:spPr>
                <a:xfrm>
                  <a:off x="1556721" y="6176159"/>
                  <a:ext cx="1872000" cy="5533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3000" b="1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𝐆</m:t>
                        </m:r>
                        <m:r>
                          <a:rPr lang="en-IN" sz="3000" b="1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IN" sz="3000" b="1" i="1" dirty="0" smtClean="0">
                                <a:solidFill>
                                  <a:srgbClr val="005E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000" b="1" i="0" dirty="0" smtClean="0">
                                <a:solidFill>
                                  <a:srgbClr val="005E6A"/>
                                </a:solidFill>
                                <a:latin typeface="Cambria Math" panose="02040503050406030204" pitchFamily="18" charset="0"/>
                              </a:rPr>
                              <m:t>𝐕</m:t>
                            </m:r>
                            <m:r>
                              <a:rPr lang="en-IN" sz="3000" b="1" i="0" dirty="0" smtClean="0">
                                <a:solidFill>
                                  <a:srgbClr val="005E6A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IN" sz="3000" b="1" i="0" dirty="0" smtClean="0">
                                <a:solidFill>
                                  <a:srgbClr val="005E6A"/>
                                </a:solidFill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</m:d>
                      </m:oMath>
                    </m:oMathPara>
                  </a14:m>
                  <a:endParaRPr lang="en-US" sz="3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93AE702-EE53-5609-FA73-546C214012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721" y="6176159"/>
                  <a:ext cx="1872000" cy="553323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4">
                <a:extLst>
                  <a:ext uri="{FF2B5EF4-FFF2-40B4-BE49-F238E27FC236}">
                    <a16:creationId xmlns:a16="http://schemas.microsoft.com/office/drawing/2014/main" id="{7E1777D3-B5B5-2807-C74A-7F0703267F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3172" y="5076458"/>
                <a:ext cx="1872000" cy="567585"/>
              </a:xfrm>
              <a:prstGeom prst="rect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en-I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IN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Content Placeholder 4">
                <a:extLst>
                  <a:ext uri="{FF2B5EF4-FFF2-40B4-BE49-F238E27FC236}">
                    <a16:creationId xmlns:a16="http://schemas.microsoft.com/office/drawing/2014/main" id="{7E1777D3-B5B5-2807-C74A-7F0703267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172" y="5076458"/>
                <a:ext cx="1872000" cy="56758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9050" cap="flat" cmpd="sng" algn="ctr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4">
                <a:extLst>
                  <a:ext uri="{FF2B5EF4-FFF2-40B4-BE49-F238E27FC236}">
                    <a16:creationId xmlns:a16="http://schemas.microsoft.com/office/drawing/2014/main" id="{1970290C-6B58-3E8A-86AC-B39EB89585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3172" y="5736722"/>
                <a:ext cx="4025288" cy="523220"/>
              </a:xfrm>
              <a:prstGeom prst="rect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p>
                          <m:r>
                            <a:rPr lang="en-I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IN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IN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IN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IN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IN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IN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sub>
                          </m:sSub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IN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Content Placeholder 4">
                <a:extLst>
                  <a:ext uri="{FF2B5EF4-FFF2-40B4-BE49-F238E27FC236}">
                    <a16:creationId xmlns:a16="http://schemas.microsoft.com/office/drawing/2014/main" id="{1970290C-6B58-3E8A-86AC-B39EB8958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172" y="5736722"/>
                <a:ext cx="4025288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9050" cap="flat" cmpd="sng" algn="ctr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61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-0.06224 -0.02246 " pathEditMode="relative" rAng="0" ptsTypes="AA">
                                      <p:cBhvr>
                                        <p:cTn id="17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2" y="-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8" grpId="0" animBg="1"/>
      <p:bldP spid="18" grpId="1" animBg="1"/>
      <p:bldP spid="18" grpId="2" animBg="1"/>
      <p:bldP spid="19" grpId="0" animBg="1"/>
      <p:bldP spid="20" grpId="0" animBg="1"/>
      <p:bldP spid="20" grpId="1" animBg="1"/>
      <p:bldP spid="20" grpId="2" animBg="1"/>
      <p:bldP spid="21" grpId="0" animBg="1"/>
      <p:bldP spid="22" grpId="0" animBg="1"/>
      <p:bldP spid="23" grpId="0"/>
      <p:bldP spid="23" grpId="1"/>
      <p:bldP spid="24" grpId="0"/>
      <p:bldP spid="24" grpId="1"/>
      <p:bldP spid="25" grpId="0"/>
      <p:bldP spid="26" grpId="0"/>
      <p:bldP spid="27" grpId="0"/>
      <p:bldP spid="28" grpId="0"/>
      <p:bldP spid="28" grpId="1"/>
      <p:bldP spid="28" grpId="2"/>
      <p:bldP spid="29" grpId="0"/>
      <p:bldP spid="29" grpId="1"/>
      <p:bldP spid="30" grpId="0"/>
      <p:bldP spid="31" grpId="0"/>
      <p:bldP spid="32" grpId="0"/>
      <p:bldP spid="32" grpId="1"/>
      <p:bldP spid="33" grpId="0"/>
      <p:bldP spid="33" grpId="1"/>
      <p:bldP spid="34" grpId="0"/>
      <p:bldP spid="34" grpId="1"/>
      <p:bldP spid="36" grpId="0"/>
      <p:bldP spid="36" grpId="1"/>
      <p:bldP spid="37" grpId="0"/>
      <p:bldP spid="37" grpId="1"/>
      <p:bldP spid="38" grpId="0"/>
      <p:bldP spid="38" grpId="1"/>
      <p:bldP spid="76" grpId="0" animBg="1"/>
      <p:bldP spid="7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0D36D15-8B24-D099-68BC-A6E6B5E7710E}"/>
              </a:ext>
            </a:extLst>
          </p:cNvPr>
          <p:cNvSpPr txBox="1">
            <a:spLocks/>
          </p:cNvSpPr>
          <p:nvPr/>
        </p:nvSpPr>
        <p:spPr>
          <a:xfrm>
            <a:off x="123166" y="827925"/>
            <a:ext cx="12651137" cy="5063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800" dirty="0">
                <a:solidFill>
                  <a:srgbClr val="002060"/>
                </a:solidFill>
              </a:rPr>
              <a:t> The </a:t>
            </a:r>
            <a:r>
              <a:rPr lang="en-IN" sz="2800" dirty="0">
                <a:solidFill>
                  <a:srgbClr val="FF0000"/>
                </a:solidFill>
              </a:rPr>
              <a:t>applications</a:t>
            </a:r>
            <a:r>
              <a:rPr lang="en-IN" sz="2800" dirty="0">
                <a:solidFill>
                  <a:srgbClr val="002060"/>
                </a:solidFill>
              </a:rPr>
              <a:t> of the linear graph are used not only in Mathematics but also in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59F6285-0B6C-0BB8-6D14-74748EBFC839}"/>
              </a:ext>
            </a:extLst>
          </p:cNvPr>
          <p:cNvSpPr txBox="1">
            <a:spLocks/>
          </p:cNvSpPr>
          <p:nvPr/>
        </p:nvSpPr>
        <p:spPr>
          <a:xfrm>
            <a:off x="479147" y="1386136"/>
            <a:ext cx="12651137" cy="5063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002060"/>
                </a:solidFill>
              </a:rPr>
              <a:t>other fields such as Computer Science, Social Sciences, 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Biology</a:t>
            </a:r>
            <a:r>
              <a:rPr lang="en-IN" sz="2800" dirty="0">
                <a:solidFill>
                  <a:srgbClr val="002060"/>
                </a:solidFill>
              </a:rPr>
              <a:t>, Transportation,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D432AD6-B4B5-2409-1F1F-7ADB3F128BD7}"/>
              </a:ext>
            </a:extLst>
          </p:cNvPr>
          <p:cNvSpPr txBox="1">
            <a:spLocks/>
          </p:cNvSpPr>
          <p:nvPr/>
        </p:nvSpPr>
        <p:spPr>
          <a:xfrm>
            <a:off x="479147" y="1944347"/>
            <a:ext cx="12651137" cy="5063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002060"/>
                </a:solidFill>
              </a:rPr>
              <a:t>Cyber Security, Finance, etc.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38074E-7A11-824F-3DC1-6AB084E4B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703" y="2517722"/>
            <a:ext cx="6472594" cy="3594559"/>
          </a:xfrm>
          <a:prstGeom prst="rect">
            <a:avLst/>
          </a:prstGeom>
        </p:spPr>
      </p:pic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FBEA2BB-9AA4-6788-DC79-424A56AC3FF5}"/>
              </a:ext>
            </a:extLst>
          </p:cNvPr>
          <p:cNvSpPr txBox="1">
            <a:spLocks/>
          </p:cNvSpPr>
          <p:nvPr/>
        </p:nvSpPr>
        <p:spPr>
          <a:xfrm>
            <a:off x="4155311" y="6179321"/>
            <a:ext cx="5298807" cy="36563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5963" indent="-715963" algn="l">
              <a:buNone/>
            </a:pPr>
            <a:r>
              <a:rPr lang="en-IN" sz="800" dirty="0">
                <a:solidFill>
                  <a:srgbClr val="002060"/>
                </a:solidFill>
              </a:rPr>
              <a:t>Image Resource: </a:t>
            </a:r>
            <a:r>
              <a:rPr lang="en-IN" sz="800" dirty="0">
                <a:solidFill>
                  <a:srgbClr val="002060"/>
                </a:solidFill>
                <a:hlinkClick r:id="rId3"/>
              </a:rPr>
              <a:t>https://medium.com/swlh/graph-theory-machine-learning-neuroscience-30f9bec5d182</a:t>
            </a:r>
            <a:r>
              <a:rPr lang="en-IN" sz="800" dirty="0">
                <a:solidFill>
                  <a:srgbClr val="00206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121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Edge Deleted Subgraph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378" y="777383"/>
                <a:ext cx="11968890" cy="108530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The graph obtain by deleting an edge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from a given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US" sz="2800" dirty="0">
                    <a:solidFill>
                      <a:srgbClr val="002060"/>
                    </a:solidFill>
                  </a:rPr>
                  <a:t>called an</a:t>
                </a: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edge deleted subgraph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78" y="777383"/>
                <a:ext cx="11968890" cy="1085302"/>
              </a:xfrm>
              <a:prstGeom prst="rect">
                <a:avLst/>
              </a:prstGeom>
              <a:blipFill>
                <a:blip r:embed="rId2"/>
                <a:stretch>
                  <a:fillRect l="-968" t="-1685" r="-1019" b="-1853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A719F6BD-34C2-7925-7DE7-16DD64D8D3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378" y="2246278"/>
                <a:ext cx="7209994" cy="68449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The resulting subgraph is denoted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A719F6BD-34C2-7925-7DE7-16DD64D8D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78" y="2246278"/>
                <a:ext cx="7209994" cy="684497"/>
              </a:xfrm>
              <a:prstGeom prst="rect">
                <a:avLst/>
              </a:prstGeom>
              <a:blipFill>
                <a:blip r:embed="rId3"/>
                <a:stretch>
                  <a:fillRect l="-1606" b="-1858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86EA5AF8-694D-EFDE-3EE2-51CF89C916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378" y="3314368"/>
                <a:ext cx="11968890" cy="209014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If we remove more than one edge from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then </a:t>
                </a:r>
                <a:r>
                  <a:rPr lang="en-US" sz="2800" dirty="0">
                    <a:solidFill>
                      <a:srgbClr val="002060"/>
                    </a:solidFill>
                  </a:rPr>
                  <a:t>edge deleted subgraph will be denoted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i="1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  <m:r>
                          <a:rPr lang="en-IN" sz="280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2800" b="1" i="1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  <m:r>
                          <a:rPr lang="en-IN" sz="280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∖</m:t>
                        </m:r>
                        <m:sSup>
                          <m:sSupPr>
                            <m:ctrlP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p>
                            <m:r>
                              <a:rPr lang="en-IN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;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p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the set of removed edges.</a:t>
                </a: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86EA5AF8-694D-EFDE-3EE2-51CF89C91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78" y="3314368"/>
                <a:ext cx="11968890" cy="2090144"/>
              </a:xfrm>
              <a:prstGeom prst="rect">
                <a:avLst/>
              </a:prstGeom>
              <a:blipFill>
                <a:blip r:embed="rId4"/>
                <a:stretch>
                  <a:fillRect l="-968" r="-101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99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5" grpId="0"/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Edge Deleted Subgraph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B701865-F903-4D55-101D-C7FCEC65B26C}"/>
                  </a:ext>
                </a:extLst>
              </p:cNvPr>
              <p:cNvSpPr txBox="1"/>
              <p:nvPr/>
            </p:nvSpPr>
            <p:spPr>
              <a:xfrm>
                <a:off x="8093538" y="4909452"/>
                <a:ext cx="1212488" cy="523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rgbClr val="005E6A"/>
                          </a:solidFill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IN" sz="2800" b="1" i="0" dirty="0" smtClean="0">
                          <a:solidFill>
                            <a:srgbClr val="005E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800" b="1" i="1" dirty="0" smtClean="0">
                              <a:solidFill>
                                <a:srgbClr val="005E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dirty="0" smtClean="0">
                              <a:solidFill>
                                <a:srgbClr val="005E6A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800" b="1" i="0" dirty="0" smtClean="0">
                              <a:solidFill>
                                <a:srgbClr val="005E6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005E6A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B701865-F903-4D55-101D-C7FCEC65B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538" y="4909452"/>
                <a:ext cx="121248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F67E9AA-1EC6-6220-5F50-643A4BB89043}"/>
              </a:ext>
            </a:extLst>
          </p:cNvPr>
          <p:cNvGrpSpPr/>
          <p:nvPr/>
        </p:nvGrpSpPr>
        <p:grpSpPr>
          <a:xfrm>
            <a:off x="553433" y="1646760"/>
            <a:ext cx="3740648" cy="3786587"/>
            <a:chOff x="594376" y="2779525"/>
            <a:chExt cx="3740648" cy="3786587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5BB9DAA-60B4-DE13-5FF0-23C18193C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5000" y="4285396"/>
              <a:ext cx="24840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EDABAB7-3F0D-1139-E171-C258E9997A85}"/>
                </a:ext>
              </a:extLst>
            </p:cNvPr>
            <p:cNvCxnSpPr>
              <a:cxnSpLocks/>
            </p:cNvCxnSpPr>
            <p:nvPr/>
          </p:nvCxnSpPr>
          <p:spPr>
            <a:xfrm>
              <a:off x="2488041" y="3454191"/>
              <a:ext cx="720000" cy="205200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CB147C5-D532-679C-2D0C-89E655B982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349" y="3451179"/>
              <a:ext cx="641625" cy="203563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E5325F0-09F2-8457-BABD-C0CEA4AA68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0943" y="4299078"/>
              <a:ext cx="1908000" cy="122772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9E75FE6-E807-AC9A-6693-86F931B7A4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6125" y="4285441"/>
              <a:ext cx="1899258" cy="122772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03E42CE-FC48-0D4D-1BDF-8EEF32AAE2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1074" y="5548233"/>
              <a:ext cx="14040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6B0A793-B28D-9E9D-4F00-623761050B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408" y="4324321"/>
              <a:ext cx="504000" cy="118310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E696D3C-1E3C-07D4-E7AC-DD2C948B5C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8453" y="4330061"/>
              <a:ext cx="504000" cy="118310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2B2BB8D-D15C-CC55-6F33-AF5CDF0DAF9B}"/>
                </a:ext>
              </a:extLst>
            </p:cNvPr>
            <p:cNvCxnSpPr>
              <a:cxnSpLocks/>
              <a:stCxn id="55" idx="7"/>
            </p:cNvCxnSpPr>
            <p:nvPr/>
          </p:nvCxnSpPr>
          <p:spPr>
            <a:xfrm flipV="1">
              <a:off x="1253192" y="3388684"/>
              <a:ext cx="1181765" cy="830912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07B980-B467-6243-6A6D-322F78613347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>
              <a:off x="2455753" y="3388684"/>
              <a:ext cx="1239344" cy="830912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D3DC023-AD21-2C69-C832-D6D2E37E6A54}"/>
                </a:ext>
              </a:extLst>
            </p:cNvPr>
            <p:cNvSpPr/>
            <p:nvPr/>
          </p:nvSpPr>
          <p:spPr>
            <a:xfrm>
              <a:off x="2383753" y="330276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31E7650-F44A-1728-2884-8E68BC72C23B}"/>
                </a:ext>
              </a:extLst>
            </p:cNvPr>
            <p:cNvSpPr/>
            <p:nvPr/>
          </p:nvSpPr>
          <p:spPr>
            <a:xfrm>
              <a:off x="3668737" y="419323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EC13E58-B165-56F4-0A4C-F1219764B2C8}"/>
                </a:ext>
              </a:extLst>
            </p:cNvPr>
            <p:cNvSpPr/>
            <p:nvPr/>
          </p:nvSpPr>
          <p:spPr>
            <a:xfrm>
              <a:off x="1099552" y="419323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E89283-2AF3-8F27-B36A-84D3B233EC6D}"/>
                </a:ext>
              </a:extLst>
            </p:cNvPr>
            <p:cNvSpPr/>
            <p:nvPr/>
          </p:nvSpPr>
          <p:spPr>
            <a:xfrm>
              <a:off x="1676773" y="545823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E55EE67-EFC0-36FA-E28D-98273A1AA132}"/>
                </a:ext>
              </a:extLst>
            </p:cNvPr>
            <p:cNvSpPr/>
            <p:nvPr/>
          </p:nvSpPr>
          <p:spPr>
            <a:xfrm>
              <a:off x="3113389" y="545823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5900812-CC2D-CCA6-39B3-D43FAA5BB035}"/>
                    </a:ext>
                  </a:extLst>
                </p:cNvPr>
                <p:cNvSpPr txBox="1"/>
                <p:nvPr/>
              </p:nvSpPr>
              <p:spPr>
                <a:xfrm>
                  <a:off x="2241503" y="2779525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5900812-CC2D-CCA6-39B3-D43FAA5BB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1503" y="2779525"/>
                  <a:ext cx="49099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14748E8D-B70A-5926-E057-A5DBD29FEE78}"/>
                    </a:ext>
                  </a:extLst>
                </p:cNvPr>
                <p:cNvSpPr txBox="1"/>
                <p:nvPr/>
              </p:nvSpPr>
              <p:spPr>
                <a:xfrm>
                  <a:off x="594376" y="3945774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14748E8D-B70A-5926-E057-A5DBD29FE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76" y="3945774"/>
                  <a:ext cx="49099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A67523-D615-C055-B9B5-1FCE26CDEA53}"/>
                    </a:ext>
                  </a:extLst>
                </p:cNvPr>
                <p:cNvSpPr txBox="1"/>
                <p:nvPr/>
              </p:nvSpPr>
              <p:spPr>
                <a:xfrm>
                  <a:off x="1492911" y="5561870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9A67523-D615-C055-B9B5-1FCE26CDE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2911" y="5561870"/>
                  <a:ext cx="49099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6E88D92-90BE-A415-5D47-255CD0CB3113}"/>
                    </a:ext>
                  </a:extLst>
                </p:cNvPr>
                <p:cNvSpPr txBox="1"/>
                <p:nvPr/>
              </p:nvSpPr>
              <p:spPr>
                <a:xfrm>
                  <a:off x="2999460" y="5569661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6E88D92-90BE-A415-5D47-255CD0CB31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9460" y="5569661"/>
                  <a:ext cx="49099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3847DB8-6270-B649-3A10-CAD07048A7DA}"/>
                    </a:ext>
                  </a:extLst>
                </p:cNvPr>
                <p:cNvSpPr txBox="1"/>
                <p:nvPr/>
              </p:nvSpPr>
              <p:spPr>
                <a:xfrm>
                  <a:off x="3844031" y="3957986"/>
                  <a:ext cx="490993" cy="523220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kumimoji="0" lang="en-IN" sz="28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3847DB8-6270-B649-3A10-CAD07048A7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4031" y="3957986"/>
                  <a:ext cx="4909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1915AED-6E6D-C694-AB4A-EE3C7FD63D1B}"/>
                    </a:ext>
                  </a:extLst>
                </p:cNvPr>
                <p:cNvSpPr txBox="1"/>
                <p:nvPr/>
              </p:nvSpPr>
              <p:spPr>
                <a:xfrm>
                  <a:off x="1432064" y="3369307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1915AED-6E6D-C694-AB4A-EE3C7FD63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2064" y="3369307"/>
                  <a:ext cx="490993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0FE4A70-582D-FEF9-429F-C4C66F6AC1AD}"/>
                    </a:ext>
                  </a:extLst>
                </p:cNvPr>
                <p:cNvSpPr txBox="1"/>
                <p:nvPr/>
              </p:nvSpPr>
              <p:spPr>
                <a:xfrm>
                  <a:off x="1048690" y="4762744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0FE4A70-582D-FEF9-429F-C4C66F6AC1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690" y="4762744"/>
                  <a:ext cx="490993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C493A5-C2DC-379F-8BC3-B75C167664E5}"/>
                    </a:ext>
                  </a:extLst>
                </p:cNvPr>
                <p:cNvSpPr txBox="1"/>
                <p:nvPr/>
              </p:nvSpPr>
              <p:spPr>
                <a:xfrm>
                  <a:off x="2239584" y="5486809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C493A5-C2DC-379F-8BC3-B75C16766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584" y="5486809"/>
                  <a:ext cx="490993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7AB8979D-A5A1-3214-C485-594DDB602E87}"/>
                    </a:ext>
                  </a:extLst>
                </p:cNvPr>
                <p:cNvSpPr txBox="1"/>
                <p:nvPr/>
              </p:nvSpPr>
              <p:spPr>
                <a:xfrm>
                  <a:off x="3459266" y="4762743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7AB8979D-A5A1-3214-C485-594DDB602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9266" y="4762743"/>
                  <a:ext cx="490993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E605AAED-7FC2-B5D9-F8E9-F2827CCE4681}"/>
                    </a:ext>
                  </a:extLst>
                </p:cNvPr>
                <p:cNvSpPr txBox="1"/>
                <p:nvPr/>
              </p:nvSpPr>
              <p:spPr>
                <a:xfrm>
                  <a:off x="3024449" y="3367257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E605AAED-7FC2-B5D9-F8E9-F2827CCE4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4449" y="3367257"/>
                  <a:ext cx="490993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D41B0F3-B92E-B645-E4CA-DB2E6C4F7B44}"/>
                    </a:ext>
                  </a:extLst>
                </p:cNvPr>
                <p:cNvSpPr txBox="1"/>
                <p:nvPr/>
              </p:nvSpPr>
              <p:spPr>
                <a:xfrm>
                  <a:off x="2231040" y="4187226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D41B0F3-B92E-B645-E4CA-DB2E6C4F7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1040" y="4187226"/>
                  <a:ext cx="490993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73EFFFF4-0B52-1B8A-C982-33A166267E27}"/>
                    </a:ext>
                  </a:extLst>
                </p:cNvPr>
                <p:cNvSpPr txBox="1"/>
                <p:nvPr/>
              </p:nvSpPr>
              <p:spPr>
                <a:xfrm>
                  <a:off x="1806208" y="3696985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73EFFFF4-0B52-1B8A-C982-33A166267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208" y="3696985"/>
                  <a:ext cx="490993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0F86461-2FFD-0BA1-6B27-86C5384E0AB8}"/>
                    </a:ext>
                  </a:extLst>
                </p:cNvPr>
                <p:cNvSpPr txBox="1"/>
                <p:nvPr/>
              </p:nvSpPr>
              <p:spPr>
                <a:xfrm>
                  <a:off x="2658065" y="3678998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𝟖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0F86461-2FFD-0BA1-6B27-86C5384E0A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8065" y="3678998"/>
                  <a:ext cx="490993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D73A913-7A25-8D52-8BE7-4EABAEE08841}"/>
                    </a:ext>
                  </a:extLst>
                </p:cNvPr>
                <p:cNvSpPr txBox="1"/>
                <p:nvPr/>
              </p:nvSpPr>
              <p:spPr>
                <a:xfrm>
                  <a:off x="1479157" y="4560158"/>
                  <a:ext cx="490993" cy="461665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D73A913-7A25-8D52-8BE7-4EABAEE088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9157" y="4560158"/>
                  <a:ext cx="490993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A699A17-A199-1120-D391-9E97610234D7}"/>
                    </a:ext>
                  </a:extLst>
                </p:cNvPr>
                <p:cNvSpPr txBox="1"/>
                <p:nvPr/>
              </p:nvSpPr>
              <p:spPr>
                <a:xfrm>
                  <a:off x="2931241" y="4609103"/>
                  <a:ext cx="628437" cy="475789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kumimoji="0" lang="en-IN" sz="2400" b="1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en-IN" sz="16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A699A17-A199-1120-D391-9E97610234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241" y="4609103"/>
                  <a:ext cx="628437" cy="475789"/>
                </a:xfrm>
                <a:prstGeom prst="rect">
                  <a:avLst/>
                </a:prstGeom>
                <a:blipFill>
                  <a:blip r:embed="rId17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5DF1D80-45BC-8C18-D712-62DB9BD9431E}"/>
                    </a:ext>
                  </a:extLst>
                </p:cNvPr>
                <p:cNvSpPr txBox="1"/>
                <p:nvPr/>
              </p:nvSpPr>
              <p:spPr>
                <a:xfrm>
                  <a:off x="2239583" y="6012114"/>
                  <a:ext cx="490993" cy="553998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000" b="1" i="0" dirty="0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𝐆</m:t>
                        </m:r>
                      </m:oMath>
                    </m:oMathPara>
                  </a14:m>
                  <a:endParaRPr lang="en-US" sz="3000" b="1" dirty="0">
                    <a:solidFill>
                      <a:srgbClr val="005E6A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5DF1D80-45BC-8C18-D712-62DB9BD94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583" y="6012114"/>
                  <a:ext cx="490993" cy="55399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905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C5860AB-1DD8-1929-C9EA-22B299FBF7B7}"/>
              </a:ext>
            </a:extLst>
          </p:cNvPr>
          <p:cNvCxnSpPr>
            <a:cxnSpLocks/>
          </p:cNvCxnSpPr>
          <p:nvPr/>
        </p:nvCxnSpPr>
        <p:spPr>
          <a:xfrm flipH="1">
            <a:off x="7451708" y="3045475"/>
            <a:ext cx="2484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6B9CFAE-A9F1-D8F7-07E4-60ED6382027B}"/>
              </a:ext>
            </a:extLst>
          </p:cNvPr>
          <p:cNvCxnSpPr>
            <a:cxnSpLocks/>
          </p:cNvCxnSpPr>
          <p:nvPr/>
        </p:nvCxnSpPr>
        <p:spPr>
          <a:xfrm>
            <a:off x="8681101" y="2186974"/>
            <a:ext cx="720000" cy="2052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C17EB86-135F-DD0A-BB64-BE8852DFBEC6}"/>
              </a:ext>
            </a:extLst>
          </p:cNvPr>
          <p:cNvCxnSpPr>
            <a:cxnSpLocks/>
          </p:cNvCxnSpPr>
          <p:nvPr/>
        </p:nvCxnSpPr>
        <p:spPr>
          <a:xfrm flipV="1">
            <a:off x="8029353" y="2202838"/>
            <a:ext cx="614764" cy="203040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8AE4B48-FBB5-67FC-D287-754587940D9A}"/>
              </a:ext>
            </a:extLst>
          </p:cNvPr>
          <p:cNvCxnSpPr>
            <a:cxnSpLocks/>
          </p:cNvCxnSpPr>
          <p:nvPr/>
        </p:nvCxnSpPr>
        <p:spPr>
          <a:xfrm flipH="1" flipV="1">
            <a:off x="7447651" y="3059157"/>
            <a:ext cx="1908000" cy="122772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4224B9C-2D42-ADD0-2B49-EB4FC9E5A018}"/>
              </a:ext>
            </a:extLst>
          </p:cNvPr>
          <p:cNvCxnSpPr>
            <a:cxnSpLocks/>
          </p:cNvCxnSpPr>
          <p:nvPr/>
        </p:nvCxnSpPr>
        <p:spPr>
          <a:xfrm flipV="1">
            <a:off x="8022833" y="3045520"/>
            <a:ext cx="1899258" cy="122772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6921C45-A3F1-A04B-5247-4A700D23F8D7}"/>
              </a:ext>
            </a:extLst>
          </p:cNvPr>
          <p:cNvCxnSpPr>
            <a:cxnSpLocks/>
          </p:cNvCxnSpPr>
          <p:nvPr/>
        </p:nvCxnSpPr>
        <p:spPr>
          <a:xfrm flipH="1">
            <a:off x="7997782" y="4308312"/>
            <a:ext cx="1404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90439CD-7154-4F04-8ACF-02386D2E15B9}"/>
              </a:ext>
            </a:extLst>
          </p:cNvPr>
          <p:cNvCxnSpPr>
            <a:cxnSpLocks/>
          </p:cNvCxnSpPr>
          <p:nvPr/>
        </p:nvCxnSpPr>
        <p:spPr>
          <a:xfrm flipH="1" flipV="1">
            <a:off x="7441116" y="3084400"/>
            <a:ext cx="504000" cy="118310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85A45D7-4BAF-BAB2-86ED-5E77F4088648}"/>
              </a:ext>
            </a:extLst>
          </p:cNvPr>
          <p:cNvCxnSpPr>
            <a:cxnSpLocks/>
          </p:cNvCxnSpPr>
          <p:nvPr/>
        </p:nvCxnSpPr>
        <p:spPr>
          <a:xfrm flipH="1">
            <a:off x="9445161" y="3090140"/>
            <a:ext cx="504000" cy="118310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D6E4BB1-1F0C-190A-2798-165DE898E903}"/>
              </a:ext>
            </a:extLst>
          </p:cNvPr>
          <p:cNvCxnSpPr>
            <a:cxnSpLocks/>
          </p:cNvCxnSpPr>
          <p:nvPr/>
        </p:nvCxnSpPr>
        <p:spPr>
          <a:xfrm flipV="1">
            <a:off x="7374204" y="2135115"/>
            <a:ext cx="1309045" cy="95819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09E31BA-3878-CFA5-A71C-3DB8DF35889E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8662461" y="2148763"/>
            <a:ext cx="1239344" cy="83091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4FDF262D-37DA-0F50-5866-7094251EA0A1}"/>
              </a:ext>
            </a:extLst>
          </p:cNvPr>
          <p:cNvSpPr/>
          <p:nvPr/>
        </p:nvSpPr>
        <p:spPr>
          <a:xfrm>
            <a:off x="8590461" y="206284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E316F90-EF83-67E7-9C93-48A553F9FD8E}"/>
              </a:ext>
            </a:extLst>
          </p:cNvPr>
          <p:cNvSpPr/>
          <p:nvPr/>
        </p:nvSpPr>
        <p:spPr>
          <a:xfrm>
            <a:off x="9875445" y="295331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EBEC095-2618-FBBF-8B11-D4E6110FF145}"/>
              </a:ext>
            </a:extLst>
          </p:cNvPr>
          <p:cNvSpPr/>
          <p:nvPr/>
        </p:nvSpPr>
        <p:spPr>
          <a:xfrm>
            <a:off x="7320548" y="295331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2C80616-DC39-C010-6090-ECFF548EA9AD}"/>
              </a:ext>
            </a:extLst>
          </p:cNvPr>
          <p:cNvSpPr/>
          <p:nvPr/>
        </p:nvSpPr>
        <p:spPr>
          <a:xfrm>
            <a:off x="7883481" y="421831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B8E4667-77BD-05E2-5227-13370F18D7BA}"/>
              </a:ext>
            </a:extLst>
          </p:cNvPr>
          <p:cNvSpPr/>
          <p:nvPr/>
        </p:nvSpPr>
        <p:spPr>
          <a:xfrm>
            <a:off x="9320097" y="421831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68AEFA4-07BF-3088-0CD7-17F9077282B2}"/>
                  </a:ext>
                </a:extLst>
              </p:cNvPr>
              <p:cNvSpPr txBox="1"/>
              <p:nvPr/>
            </p:nvSpPr>
            <p:spPr>
              <a:xfrm>
                <a:off x="8448211" y="1539604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68AEFA4-07BF-3088-0CD7-17F907728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11" y="1539604"/>
                <a:ext cx="490993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19D6C97A-8872-B6BE-71A3-E086A07DE4E3}"/>
                  </a:ext>
                </a:extLst>
              </p:cNvPr>
              <p:cNvSpPr txBox="1"/>
              <p:nvPr/>
            </p:nvSpPr>
            <p:spPr>
              <a:xfrm>
                <a:off x="6801084" y="2705853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19D6C97A-8872-B6BE-71A3-E086A07DE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84" y="2705853"/>
                <a:ext cx="49099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64833F0-BEFE-1D21-DCDB-3915CB8BA300}"/>
                  </a:ext>
                </a:extLst>
              </p:cNvPr>
              <p:cNvSpPr txBox="1"/>
              <p:nvPr/>
            </p:nvSpPr>
            <p:spPr>
              <a:xfrm>
                <a:off x="7699619" y="4321949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64833F0-BEFE-1D21-DCDB-3915CB8BA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619" y="4321949"/>
                <a:ext cx="49099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E6C51BE-C9A0-E8DF-4AB8-EA66004E7D93}"/>
                  </a:ext>
                </a:extLst>
              </p:cNvPr>
              <p:cNvSpPr txBox="1"/>
              <p:nvPr/>
            </p:nvSpPr>
            <p:spPr>
              <a:xfrm>
                <a:off x="9206168" y="4329740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E6C51BE-C9A0-E8DF-4AB8-EA66004E7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168" y="4329740"/>
                <a:ext cx="49099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4BE0FC4-4B8E-E56E-EED0-4C1F112AE4D8}"/>
                  </a:ext>
                </a:extLst>
              </p:cNvPr>
              <p:cNvSpPr txBox="1"/>
              <p:nvPr/>
            </p:nvSpPr>
            <p:spPr>
              <a:xfrm>
                <a:off x="10050739" y="2718065"/>
                <a:ext cx="490993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8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4BE0FC4-4B8E-E56E-EED0-4C1F112AE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739" y="2718065"/>
                <a:ext cx="49099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C224575-3EDD-F5AD-82BA-CECE81B18575}"/>
                  </a:ext>
                </a:extLst>
              </p:cNvPr>
              <p:cNvSpPr txBox="1"/>
              <p:nvPr/>
            </p:nvSpPr>
            <p:spPr>
              <a:xfrm>
                <a:off x="7638772" y="2129386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1600" b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C224575-3EDD-F5AD-82BA-CECE81B18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772" y="2129386"/>
                <a:ext cx="490993" cy="461665"/>
              </a:xfrm>
              <a:prstGeom prst="rect">
                <a:avLst/>
              </a:prstGeom>
              <a:blipFill>
                <a:blip r:embed="rId2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C4E3144-3854-BC8E-711F-536A0A1B98B3}"/>
                  </a:ext>
                </a:extLst>
              </p:cNvPr>
              <p:cNvSpPr txBox="1"/>
              <p:nvPr/>
            </p:nvSpPr>
            <p:spPr>
              <a:xfrm>
                <a:off x="7255398" y="3522823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1600" b="1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C4E3144-3854-BC8E-711F-536A0A1B9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398" y="3522823"/>
                <a:ext cx="490993" cy="461665"/>
              </a:xfrm>
              <a:prstGeom prst="rect">
                <a:avLst/>
              </a:prstGeom>
              <a:blipFill>
                <a:blip r:embed="rId2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BE5D35A-4533-7106-7E14-80224261F16A}"/>
                  </a:ext>
                </a:extLst>
              </p:cNvPr>
              <p:cNvSpPr txBox="1"/>
              <p:nvPr/>
            </p:nvSpPr>
            <p:spPr>
              <a:xfrm>
                <a:off x="8446292" y="4246888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1600" b="1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BE5D35A-4533-7106-7E14-80224261F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292" y="4246888"/>
                <a:ext cx="490993" cy="461665"/>
              </a:xfrm>
              <a:prstGeom prst="rect">
                <a:avLst/>
              </a:prstGeom>
              <a:blipFill>
                <a:blip r:embed="rId2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653F93E-6205-0189-A7F1-228867CDD99B}"/>
                  </a:ext>
                </a:extLst>
              </p:cNvPr>
              <p:cNvSpPr txBox="1"/>
              <p:nvPr/>
            </p:nvSpPr>
            <p:spPr>
              <a:xfrm>
                <a:off x="9697161" y="3512456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1600" b="1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653F93E-6205-0189-A7F1-228867CDD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7161" y="3512456"/>
                <a:ext cx="490993" cy="461665"/>
              </a:xfrm>
              <a:prstGeom prst="rect">
                <a:avLst/>
              </a:prstGeom>
              <a:blipFill>
                <a:blip r:embed="rId2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587B546-293A-202D-8CB0-8A3B87860401}"/>
                  </a:ext>
                </a:extLst>
              </p:cNvPr>
              <p:cNvSpPr txBox="1"/>
              <p:nvPr/>
            </p:nvSpPr>
            <p:spPr>
              <a:xfrm>
                <a:off x="9231157" y="2127336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1600" b="1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587B546-293A-202D-8CB0-8A3B87860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157" y="2127336"/>
                <a:ext cx="490993" cy="461665"/>
              </a:xfrm>
              <a:prstGeom prst="rect">
                <a:avLst/>
              </a:prstGeom>
              <a:blipFill>
                <a:blip r:embed="rId2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230621E-39F8-12D1-65F3-B9091A7ADFC6}"/>
                  </a:ext>
                </a:extLst>
              </p:cNvPr>
              <p:cNvSpPr txBox="1"/>
              <p:nvPr/>
            </p:nvSpPr>
            <p:spPr>
              <a:xfrm>
                <a:off x="8437748" y="2947305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sz="1600" b="1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230621E-39F8-12D1-65F3-B9091A7AD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48" y="2947305"/>
                <a:ext cx="490993" cy="461665"/>
              </a:xfrm>
              <a:prstGeom prst="rect">
                <a:avLst/>
              </a:prstGeom>
              <a:blipFill>
                <a:blip r:embed="rId2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F0D87BD-CAC0-9A04-55BC-BEC76CDF6AEF}"/>
                  </a:ext>
                </a:extLst>
              </p:cNvPr>
              <p:cNvSpPr txBox="1"/>
              <p:nvPr/>
            </p:nvSpPr>
            <p:spPr>
              <a:xfrm>
                <a:off x="8012916" y="2457064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IN" sz="1600" b="1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F0D87BD-CAC0-9A04-55BC-BEC76CDF6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916" y="2457064"/>
                <a:ext cx="490993" cy="461665"/>
              </a:xfrm>
              <a:prstGeom prst="rect">
                <a:avLst/>
              </a:prstGeom>
              <a:blipFill>
                <a:blip r:embed="rId30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6B8283E-7076-84BA-5FFD-CBD59EE5AA22}"/>
                  </a:ext>
                </a:extLst>
              </p:cNvPr>
              <p:cNvSpPr txBox="1"/>
              <p:nvPr/>
            </p:nvSpPr>
            <p:spPr>
              <a:xfrm>
                <a:off x="8864773" y="2439077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IN" sz="1600" b="1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6B8283E-7076-84BA-5FFD-CBD59EE5A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773" y="2439077"/>
                <a:ext cx="490993" cy="461665"/>
              </a:xfrm>
              <a:prstGeom prst="rect">
                <a:avLst/>
              </a:prstGeom>
              <a:blipFill>
                <a:blip r:embed="rId31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061DB35-67E7-50CF-4F94-4E2D63A48D5A}"/>
                  </a:ext>
                </a:extLst>
              </p:cNvPr>
              <p:cNvSpPr txBox="1"/>
              <p:nvPr/>
            </p:nvSpPr>
            <p:spPr>
              <a:xfrm>
                <a:off x="7685865" y="3320237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IN" sz="1600" b="1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061DB35-67E7-50CF-4F94-4E2D63A48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865" y="3320237"/>
                <a:ext cx="490993" cy="461665"/>
              </a:xfrm>
              <a:prstGeom prst="rect">
                <a:avLst/>
              </a:prstGeom>
              <a:blipFill>
                <a:blip r:embed="rId32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58BFC1A-3FDE-E909-CF44-A4970901D0B3}"/>
                  </a:ext>
                </a:extLst>
              </p:cNvPr>
              <p:cNvSpPr txBox="1"/>
              <p:nvPr/>
            </p:nvSpPr>
            <p:spPr>
              <a:xfrm>
                <a:off x="9151597" y="3369182"/>
                <a:ext cx="628437" cy="475789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IN" sz="1600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58BFC1A-3FDE-E909-CF44-A4970901D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597" y="3369182"/>
                <a:ext cx="628437" cy="475789"/>
              </a:xfrm>
              <a:prstGeom prst="rect">
                <a:avLst/>
              </a:prstGeom>
              <a:blipFill>
                <a:blip r:embed="rId3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4">
            <a:extLst>
              <a:ext uri="{FF2B5EF4-FFF2-40B4-BE49-F238E27FC236}">
                <a16:creationId xmlns:a16="http://schemas.microsoft.com/office/drawing/2014/main" id="{3B121313-5E14-21D5-59C2-9E55C078D8E5}"/>
              </a:ext>
            </a:extLst>
          </p:cNvPr>
          <p:cNvSpPr txBox="1">
            <a:spLocks/>
          </p:cNvSpPr>
          <p:nvPr/>
        </p:nvSpPr>
        <p:spPr>
          <a:xfrm>
            <a:off x="123445" y="642961"/>
            <a:ext cx="2154203" cy="68449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4985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/>
      <p:bldP spid="117" grpId="0"/>
      <p:bldP spid="118" grpId="0"/>
      <p:bldP spid="119" grpId="0"/>
      <p:bldP spid="120" grpId="0"/>
      <p:bldP spid="121" grpId="0"/>
      <p:bldP spid="121" grpId="1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/>
              <p:nvPr/>
            </p:nvSpPr>
            <p:spPr>
              <a:xfrm>
                <a:off x="2047163" y="803121"/>
                <a:ext cx="9108517" cy="25357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Answer the following questions for the undirected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: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(1). Check whether the graph is simple or not. Justify it.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(2). Check whether the graph is multigraph or not. Justify it.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(3). Check whether the graph is mixed or not. Justify it.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E5C5F1-F145-410B-A9C7-0850B749B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163" y="803121"/>
                <a:ext cx="9108517" cy="2535734"/>
              </a:xfrm>
              <a:prstGeom prst="rect">
                <a:avLst/>
              </a:prstGeom>
              <a:blipFill>
                <a:blip r:embed="rId3"/>
                <a:stretch>
                  <a:fillRect l="-14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Example:1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A9A11B5-8A2C-AB21-2F13-57FA02143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084" y="3165549"/>
            <a:ext cx="4003617" cy="3361861"/>
          </a:xfrm>
          <a:prstGeom prst="rect">
            <a:avLst/>
          </a:prstGeom>
          <a:ln w="28575">
            <a:solidFill>
              <a:srgbClr val="0E4AA4"/>
            </a:solidFill>
          </a:ln>
        </p:spPr>
      </p:pic>
      <p:sp>
        <p:nvSpPr>
          <p:cNvPr id="70" name="Content Placeholder 4">
            <a:extLst>
              <a:ext uri="{FF2B5EF4-FFF2-40B4-BE49-F238E27FC236}">
                <a16:creationId xmlns:a16="http://schemas.microsoft.com/office/drawing/2014/main" id="{C75C0375-8135-9AB4-D285-C7722B9BACE0}"/>
              </a:ext>
            </a:extLst>
          </p:cNvPr>
          <p:cNvSpPr txBox="1">
            <a:spLocks/>
          </p:cNvSpPr>
          <p:nvPr/>
        </p:nvSpPr>
        <p:spPr>
          <a:xfrm>
            <a:off x="2042073" y="3326815"/>
            <a:ext cx="2052887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Ans: (1).</a:t>
            </a:r>
            <a:endParaRPr lang="en-IN" sz="28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4">
                <a:extLst>
                  <a:ext uri="{FF2B5EF4-FFF2-40B4-BE49-F238E27FC236}">
                    <a16:creationId xmlns:a16="http://schemas.microsoft.com/office/drawing/2014/main" id="{ED943CA5-10AF-74FB-6801-8536C8A814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687" y="3980644"/>
                <a:ext cx="6073253" cy="18819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3" lvl="1" indent="-442913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The graph is </a:t>
                </a:r>
                <a:r>
                  <a:rPr lang="en-IN" sz="2800" dirty="0">
                    <a:solidFill>
                      <a:srgbClr val="FF0000"/>
                    </a:solidFill>
                  </a:rPr>
                  <a:t>not simple</a:t>
                </a:r>
                <a:r>
                  <a:rPr lang="en-IN" sz="2800" dirty="0">
                    <a:solidFill>
                      <a:srgbClr val="002060"/>
                    </a:solidFill>
                  </a:rPr>
                  <a:t>, as it contains self – loop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parallel edges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Content Placeholder 4">
                <a:extLst>
                  <a:ext uri="{FF2B5EF4-FFF2-40B4-BE49-F238E27FC236}">
                    <a16:creationId xmlns:a16="http://schemas.microsoft.com/office/drawing/2014/main" id="{ED943CA5-10AF-74FB-6801-8536C8A81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687" y="3980644"/>
                <a:ext cx="6073253" cy="1881905"/>
              </a:xfrm>
              <a:prstGeom prst="rect">
                <a:avLst/>
              </a:prstGeom>
              <a:blipFill>
                <a:blip r:embed="rId5"/>
                <a:stretch>
                  <a:fillRect r="-2006" b="-420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3B9525B-B7C3-9576-A17F-D0944FF84C16}"/>
              </a:ext>
            </a:extLst>
          </p:cNvPr>
          <p:cNvSpPr/>
          <p:nvPr/>
        </p:nvSpPr>
        <p:spPr>
          <a:xfrm>
            <a:off x="187055" y="3326815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424982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itle 65">
                <a:extLst>
                  <a:ext uri="{FF2B5EF4-FFF2-40B4-BE49-F238E27FC236}">
                    <a16:creationId xmlns:a16="http://schemas.microsoft.com/office/drawing/2014/main" id="{D17280C8-58E2-D4AD-65BF-0586F6A618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66" name="Title 65">
                <a:extLst>
                  <a:ext uri="{FF2B5EF4-FFF2-40B4-BE49-F238E27FC236}">
                    <a16:creationId xmlns:a16="http://schemas.microsoft.com/office/drawing/2014/main" id="{D17280C8-58E2-D4AD-65BF-0586F6A618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DBB249D5-9CF1-FF8C-E26D-5AFCF45F445E}"/>
              </a:ext>
            </a:extLst>
          </p:cNvPr>
          <p:cNvSpPr txBox="1">
            <a:spLocks/>
          </p:cNvSpPr>
          <p:nvPr/>
        </p:nvSpPr>
        <p:spPr>
          <a:xfrm>
            <a:off x="84656" y="4353949"/>
            <a:ext cx="2052887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Ans: (2).</a:t>
            </a:r>
            <a:endParaRPr lang="en-IN" sz="2800" b="1" u="sng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3149A2DA-66AD-1B94-7009-48DBD337E900}"/>
              </a:ext>
            </a:extLst>
          </p:cNvPr>
          <p:cNvSpPr txBox="1">
            <a:spLocks/>
          </p:cNvSpPr>
          <p:nvPr/>
        </p:nvSpPr>
        <p:spPr>
          <a:xfrm>
            <a:off x="5239183" y="1424975"/>
            <a:ext cx="6804074" cy="41789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b="1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49F5A6E-A0D7-8AD4-3F36-7A9B2B806115}"/>
              </a:ext>
            </a:extLst>
          </p:cNvPr>
          <p:cNvSpPr txBox="1">
            <a:spLocks/>
          </p:cNvSpPr>
          <p:nvPr/>
        </p:nvSpPr>
        <p:spPr>
          <a:xfrm>
            <a:off x="0" y="4992937"/>
            <a:ext cx="12043257" cy="116633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0113" lvl="1" indent="-442913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The graph is not a multigraph as in undirected multigraph self – loops are not allowed.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3ACF2-C8DA-0F5D-6D1A-76E254C5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3" t="20277" r="6034" b="4884"/>
          <a:stretch/>
        </p:blipFill>
        <p:spPr>
          <a:xfrm>
            <a:off x="5239183" y="885578"/>
            <a:ext cx="6804074" cy="1500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535DC-CC55-3F85-CCBF-4EA542B7D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90" y="850411"/>
            <a:ext cx="3845173" cy="3228815"/>
          </a:xfrm>
          <a:prstGeom prst="rect">
            <a:avLst/>
          </a:prstGeom>
          <a:ln w="28575">
            <a:solidFill>
              <a:srgbClr val="0E4AA4"/>
            </a:solidFill>
          </a:ln>
        </p:spPr>
      </p:pic>
    </p:spTree>
    <p:extLst>
      <p:ext uri="{BB962C8B-B14F-4D97-AF65-F5344CB8AC3E}">
        <p14:creationId xmlns:p14="http://schemas.microsoft.com/office/powerpoint/2010/main" val="158874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 animBg="1"/>
      <p:bldP spid="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03ACF2-C8DA-0F5D-6D1A-76E254C5B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" t="20277" r="6034" b="4884"/>
          <a:stretch/>
        </p:blipFill>
        <p:spPr>
          <a:xfrm>
            <a:off x="5239183" y="885578"/>
            <a:ext cx="6804074" cy="1500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itle 65">
                <a:extLst>
                  <a:ext uri="{FF2B5EF4-FFF2-40B4-BE49-F238E27FC236}">
                    <a16:creationId xmlns:a16="http://schemas.microsoft.com/office/drawing/2014/main" id="{D17280C8-58E2-D4AD-65BF-0586F6A618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66" name="Title 65">
                <a:extLst>
                  <a:ext uri="{FF2B5EF4-FFF2-40B4-BE49-F238E27FC236}">
                    <a16:creationId xmlns:a16="http://schemas.microsoft.com/office/drawing/2014/main" id="{D17280C8-58E2-D4AD-65BF-0586F6A618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DBB249D5-9CF1-FF8C-E26D-5AFCF45F445E}"/>
              </a:ext>
            </a:extLst>
          </p:cNvPr>
          <p:cNvSpPr txBox="1">
            <a:spLocks/>
          </p:cNvSpPr>
          <p:nvPr/>
        </p:nvSpPr>
        <p:spPr>
          <a:xfrm>
            <a:off x="84656" y="4297677"/>
            <a:ext cx="2052887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Ans: (3).</a:t>
            </a:r>
            <a:endParaRPr lang="en-IN" sz="2800" b="1" u="sng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3149A2DA-66AD-1B94-7009-48DBD337E900}"/>
              </a:ext>
            </a:extLst>
          </p:cNvPr>
          <p:cNvSpPr txBox="1">
            <a:spLocks/>
          </p:cNvSpPr>
          <p:nvPr/>
        </p:nvSpPr>
        <p:spPr>
          <a:xfrm>
            <a:off x="5309305" y="1856500"/>
            <a:ext cx="6185522" cy="41789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b="1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49F5A6E-A0D7-8AD4-3F36-7A9B2B806115}"/>
              </a:ext>
            </a:extLst>
          </p:cNvPr>
          <p:cNvSpPr txBox="1">
            <a:spLocks/>
          </p:cNvSpPr>
          <p:nvPr/>
        </p:nvSpPr>
        <p:spPr>
          <a:xfrm>
            <a:off x="0" y="4936665"/>
            <a:ext cx="11928143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0113" lvl="1" indent="-442913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The graph is not a mixed graph as all the edges are undirected.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535DC-CC55-3F85-CCBF-4EA542B7D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90" y="850411"/>
            <a:ext cx="3845173" cy="3228815"/>
          </a:xfrm>
          <a:prstGeom prst="rect">
            <a:avLst/>
          </a:prstGeom>
          <a:ln w="28575">
            <a:solidFill>
              <a:srgbClr val="0E4AA4"/>
            </a:solidFill>
          </a:ln>
        </p:spPr>
      </p:pic>
    </p:spTree>
    <p:extLst>
      <p:ext uri="{BB962C8B-B14F-4D97-AF65-F5344CB8AC3E}">
        <p14:creationId xmlns:p14="http://schemas.microsoft.com/office/powerpoint/2010/main" val="290959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 animBg="1"/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A9E474-155A-4550-B89D-2E55578C607A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8A5505A-16B9-D57D-9E0B-A59652B01DA7}"/>
                  </a:ext>
                </a:extLst>
              </p:cNvPr>
              <p:cNvSpPr/>
              <p:nvPr/>
            </p:nvSpPr>
            <p:spPr>
              <a:xfrm>
                <a:off x="2047163" y="803121"/>
                <a:ext cx="9108517" cy="25357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Answer the following questions for the directed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: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(1). Check whether the graph is simple or not. Justify it.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(2). Check whether the graph is multigraph or not. Justify it.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(3). Check whether the graph is mixed or not. Justify it.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8A5505A-16B9-D57D-9E0B-A59652B01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163" y="803121"/>
                <a:ext cx="9108517" cy="2535734"/>
              </a:xfrm>
              <a:prstGeom prst="rect">
                <a:avLst/>
              </a:prstGeom>
              <a:blipFill>
                <a:blip r:embed="rId3"/>
                <a:stretch>
                  <a:fillRect l="-14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473FA78-C5A5-9337-AAF4-452A7BB56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756" y="3376140"/>
            <a:ext cx="4853057" cy="2384412"/>
          </a:xfrm>
          <a:prstGeom prst="rect">
            <a:avLst/>
          </a:prstGeom>
          <a:ln w="28575">
            <a:solidFill>
              <a:srgbClr val="0E4AA4"/>
            </a:solidFill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45D76E9-0B01-C3BE-8C99-761E32447638}"/>
              </a:ext>
            </a:extLst>
          </p:cNvPr>
          <p:cNvSpPr txBox="1">
            <a:spLocks/>
          </p:cNvSpPr>
          <p:nvPr/>
        </p:nvSpPr>
        <p:spPr>
          <a:xfrm>
            <a:off x="2042073" y="3326815"/>
            <a:ext cx="2052887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Ans: (1).</a:t>
            </a:r>
            <a:endParaRPr lang="en-IN" sz="28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4232563C-CB04-1C33-2495-A83D47E183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687" y="4067839"/>
                <a:ext cx="5076967" cy="127930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3" lvl="1" indent="-442913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The graph is </a:t>
                </a:r>
                <a:r>
                  <a:rPr lang="en-IN" sz="2800" dirty="0">
                    <a:solidFill>
                      <a:srgbClr val="FF0000"/>
                    </a:solidFill>
                  </a:rPr>
                  <a:t>not simple</a:t>
                </a:r>
                <a:r>
                  <a:rPr lang="en-IN" sz="2800" dirty="0">
                    <a:solidFill>
                      <a:srgbClr val="002060"/>
                    </a:solidFill>
                  </a:rPr>
                  <a:t>, as it contains self – loop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4232563C-CB04-1C33-2495-A83D47E18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687" y="4067839"/>
                <a:ext cx="5076967" cy="1279306"/>
              </a:xfrm>
              <a:prstGeom prst="rect">
                <a:avLst/>
              </a:prstGeom>
              <a:blipFill>
                <a:blip r:embed="rId5"/>
                <a:stretch>
                  <a:fillRect r="-2521" b="-857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0123C74-0D3C-5FCC-E560-90806032A6C4}"/>
              </a:ext>
            </a:extLst>
          </p:cNvPr>
          <p:cNvSpPr/>
          <p:nvPr/>
        </p:nvSpPr>
        <p:spPr>
          <a:xfrm>
            <a:off x="187055" y="3326815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265315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E0EF02-9550-721D-431C-32CBE9693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279" y="982495"/>
            <a:ext cx="6483658" cy="13877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itle 65">
                <a:extLst>
                  <a:ext uri="{FF2B5EF4-FFF2-40B4-BE49-F238E27FC236}">
                    <a16:creationId xmlns:a16="http://schemas.microsoft.com/office/drawing/2014/main" id="{D17280C8-58E2-D4AD-65BF-0586F6A618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66" name="Title 65">
                <a:extLst>
                  <a:ext uri="{FF2B5EF4-FFF2-40B4-BE49-F238E27FC236}">
                    <a16:creationId xmlns:a16="http://schemas.microsoft.com/office/drawing/2014/main" id="{D17280C8-58E2-D4AD-65BF-0586F6A618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02ADD21-4D36-6C71-0E92-AF519163DB15}"/>
              </a:ext>
            </a:extLst>
          </p:cNvPr>
          <p:cNvSpPr txBox="1">
            <a:spLocks/>
          </p:cNvSpPr>
          <p:nvPr/>
        </p:nvSpPr>
        <p:spPr>
          <a:xfrm>
            <a:off x="122076" y="3397336"/>
            <a:ext cx="2052887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Ans: (2).</a:t>
            </a:r>
            <a:endParaRPr lang="en-IN" sz="2800" b="1" u="sng" dirty="0"/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6FD9198F-A4F6-DCE3-9911-4438D92C8BC5}"/>
              </a:ext>
            </a:extLst>
          </p:cNvPr>
          <p:cNvSpPr txBox="1">
            <a:spLocks/>
          </p:cNvSpPr>
          <p:nvPr/>
        </p:nvSpPr>
        <p:spPr>
          <a:xfrm>
            <a:off x="8679" y="4002084"/>
            <a:ext cx="12043258" cy="6699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0113" lvl="1" indent="-442913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The graph is a multigraph as in directed multigraph self – loops are allowed. </a:t>
            </a:r>
          </a:p>
        </p:txBody>
      </p: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D8D8F60C-0DC9-5218-B0E0-61FC516A87E4}"/>
              </a:ext>
            </a:extLst>
          </p:cNvPr>
          <p:cNvSpPr txBox="1">
            <a:spLocks/>
          </p:cNvSpPr>
          <p:nvPr/>
        </p:nvSpPr>
        <p:spPr>
          <a:xfrm>
            <a:off x="122075" y="4736458"/>
            <a:ext cx="2052887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Ans: (3).</a:t>
            </a:r>
            <a:endParaRPr lang="en-IN" sz="2800" b="1" u="sng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7AD2DBD-49E8-FB2D-5044-0B427E8B5380}"/>
              </a:ext>
            </a:extLst>
          </p:cNvPr>
          <p:cNvSpPr txBox="1">
            <a:spLocks/>
          </p:cNvSpPr>
          <p:nvPr/>
        </p:nvSpPr>
        <p:spPr>
          <a:xfrm>
            <a:off x="5618461" y="1467587"/>
            <a:ext cx="6344142" cy="36495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759CF-3DC5-A939-C173-96FA70A3A17C}"/>
              </a:ext>
            </a:extLst>
          </p:cNvPr>
          <p:cNvSpPr txBox="1">
            <a:spLocks/>
          </p:cNvSpPr>
          <p:nvPr/>
        </p:nvSpPr>
        <p:spPr>
          <a:xfrm>
            <a:off x="5618460" y="1881058"/>
            <a:ext cx="5818363" cy="36495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IN" sz="2800" b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C6D2C0D-3351-206F-8238-EB2DD1AE5FD2}"/>
              </a:ext>
            </a:extLst>
          </p:cNvPr>
          <p:cNvSpPr txBox="1">
            <a:spLocks/>
          </p:cNvSpPr>
          <p:nvPr/>
        </p:nvSpPr>
        <p:spPr>
          <a:xfrm>
            <a:off x="8679" y="5341630"/>
            <a:ext cx="11851225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0113" lvl="1" indent="-442913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The graph is not a mixed graph as all the edges are directed.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6870F-4471-6F8D-9DF3-6AA2115F9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93" y="849835"/>
            <a:ext cx="4853057" cy="2384412"/>
          </a:xfrm>
          <a:prstGeom prst="rect">
            <a:avLst/>
          </a:prstGeom>
          <a:ln w="28575">
            <a:solidFill>
              <a:srgbClr val="0E4AA4"/>
            </a:solidFill>
          </a:ln>
        </p:spPr>
      </p:pic>
    </p:spTree>
    <p:extLst>
      <p:ext uri="{BB962C8B-B14F-4D97-AF65-F5344CB8AC3E}">
        <p14:creationId xmlns:p14="http://schemas.microsoft.com/office/powerpoint/2010/main" val="390271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0" grpId="0"/>
      <p:bldP spid="60" grpId="0"/>
      <p:bldP spid="4" grpId="0" animBg="1"/>
      <p:bldP spid="4" grpId="1" animBg="1"/>
      <p:bldP spid="5" grpId="0" animBg="1"/>
      <p:bldP spid="5" grpId="1" animBg="1"/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552507-7327-7E8D-5A32-7414AFFF266A}"/>
              </a:ext>
            </a:extLst>
          </p:cNvPr>
          <p:cNvCxnSpPr>
            <a:cxnSpLocks/>
          </p:cNvCxnSpPr>
          <p:nvPr/>
        </p:nvCxnSpPr>
        <p:spPr>
          <a:xfrm>
            <a:off x="3882522" y="3670665"/>
            <a:ext cx="1045531" cy="1918399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47CD111-D9BA-0A66-A4BC-EF868BA4EA93}"/>
              </a:ext>
            </a:extLst>
          </p:cNvPr>
          <p:cNvCxnSpPr>
            <a:cxnSpLocks/>
          </p:cNvCxnSpPr>
          <p:nvPr/>
        </p:nvCxnSpPr>
        <p:spPr>
          <a:xfrm flipV="1">
            <a:off x="2824181" y="4301929"/>
            <a:ext cx="2037921" cy="126856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F2FB969-DBA4-4272-A522-4520A20A5491}"/>
              </a:ext>
            </a:extLst>
          </p:cNvPr>
          <p:cNvCxnSpPr>
            <a:cxnSpLocks/>
          </p:cNvCxnSpPr>
          <p:nvPr/>
        </p:nvCxnSpPr>
        <p:spPr>
          <a:xfrm flipH="1" flipV="1">
            <a:off x="2815578" y="5582392"/>
            <a:ext cx="985563" cy="51286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9DA2D6C-2281-534D-017D-07E3E2F78D54}"/>
              </a:ext>
            </a:extLst>
          </p:cNvPr>
          <p:cNvCxnSpPr>
            <a:cxnSpLocks/>
          </p:cNvCxnSpPr>
          <p:nvPr/>
        </p:nvCxnSpPr>
        <p:spPr>
          <a:xfrm rot="10800000" flipH="1">
            <a:off x="2814305" y="5582392"/>
            <a:ext cx="208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FF4075-243F-89BD-F141-B0B985832AF2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3869724" y="5641234"/>
            <a:ext cx="981894" cy="512713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53B9E8-1446-7030-54A8-3B0BD4FA2CF6}"/>
              </a:ext>
            </a:extLst>
          </p:cNvPr>
          <p:cNvCxnSpPr>
            <a:cxnSpLocks/>
          </p:cNvCxnSpPr>
          <p:nvPr/>
        </p:nvCxnSpPr>
        <p:spPr>
          <a:xfrm flipV="1">
            <a:off x="3877436" y="4243422"/>
            <a:ext cx="1045531" cy="1918399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5D18DC-5762-00CE-ABAB-F50A9C04F7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49258" y="4936209"/>
            <a:ext cx="1332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D868E30-E601-C79C-E2C4-3EF431660CE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58197" y="4902361"/>
            <a:ext cx="1332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42D005D-4590-8FBF-5BB9-EF69BEA1CF72}"/>
              </a:ext>
            </a:extLst>
          </p:cNvPr>
          <p:cNvCxnSpPr>
            <a:cxnSpLocks/>
          </p:cNvCxnSpPr>
          <p:nvPr/>
        </p:nvCxnSpPr>
        <p:spPr>
          <a:xfrm rot="10800000" flipH="1">
            <a:off x="2814305" y="4256797"/>
            <a:ext cx="2088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6F7A35F-B54B-E0DB-804C-B768DB3434FF}"/>
              </a:ext>
            </a:extLst>
          </p:cNvPr>
          <p:cNvCxnSpPr>
            <a:cxnSpLocks/>
          </p:cNvCxnSpPr>
          <p:nvPr/>
        </p:nvCxnSpPr>
        <p:spPr>
          <a:xfrm>
            <a:off x="2824188" y="4243422"/>
            <a:ext cx="1045531" cy="1918399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7E762D4-DE2E-21BA-020A-B5969162A78A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2794163" y="4243422"/>
            <a:ext cx="2057455" cy="127053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C88ED1-5FF6-AC90-9524-2CC5D68714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7726" y="4907100"/>
            <a:ext cx="2484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3BA0321-3A3E-C5C8-D912-C805DE73553F}"/>
              </a:ext>
            </a:extLst>
          </p:cNvPr>
          <p:cNvCxnSpPr>
            <a:cxnSpLocks/>
          </p:cNvCxnSpPr>
          <p:nvPr/>
        </p:nvCxnSpPr>
        <p:spPr>
          <a:xfrm flipV="1">
            <a:off x="2817797" y="3670664"/>
            <a:ext cx="1045531" cy="1918399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B0757A0-8ACD-95A4-8AD0-BF798870A280}"/>
              </a:ext>
            </a:extLst>
          </p:cNvPr>
          <p:cNvCxnSpPr>
            <a:cxnSpLocks/>
          </p:cNvCxnSpPr>
          <p:nvPr/>
        </p:nvCxnSpPr>
        <p:spPr>
          <a:xfrm flipV="1">
            <a:off x="2884161" y="3685421"/>
            <a:ext cx="985563" cy="51286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5A0814-1FC1-7E5E-5DB9-B3A7D28D27F6}"/>
              </a:ext>
            </a:extLst>
          </p:cNvPr>
          <p:cNvCxnSpPr>
            <a:cxnSpLocks/>
          </p:cNvCxnSpPr>
          <p:nvPr/>
        </p:nvCxnSpPr>
        <p:spPr>
          <a:xfrm flipH="1" flipV="1">
            <a:off x="3869725" y="3680971"/>
            <a:ext cx="985563" cy="51286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A9E474-155A-4550-B89D-2E55578C607A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8A5505A-16B9-D57D-9E0B-A59652B01DA7}"/>
                  </a:ext>
                </a:extLst>
              </p:cNvPr>
              <p:cNvSpPr/>
              <p:nvPr/>
            </p:nvSpPr>
            <p:spPr>
              <a:xfrm>
                <a:off x="2047163" y="803121"/>
                <a:ext cx="9995650" cy="25357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Draw a complete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and answer the following questions: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(1). Check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is regular graph or not. Justify it.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(2). Find the total number of edges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(3). Find the total number of subgraphs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  <a:p>
                <a:pPr algn="just">
                  <a:lnSpc>
                    <a:spcPct val="130000"/>
                  </a:lnSpc>
                </a:pP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8A5505A-16B9-D57D-9E0B-A59652B01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163" y="803121"/>
                <a:ext cx="9995650" cy="2535734"/>
              </a:xfrm>
              <a:prstGeom prst="rect">
                <a:avLst/>
              </a:prstGeom>
              <a:blipFill>
                <a:blip r:embed="rId3"/>
                <a:stretch>
                  <a:fillRect l="-12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0123C74-0D3C-5FCC-E560-90806032A6C4}"/>
              </a:ext>
            </a:extLst>
          </p:cNvPr>
          <p:cNvSpPr/>
          <p:nvPr/>
        </p:nvSpPr>
        <p:spPr>
          <a:xfrm>
            <a:off x="187055" y="3326815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4863797-480B-0FDF-CD51-596BD4A8DE2D}"/>
              </a:ext>
            </a:extLst>
          </p:cNvPr>
          <p:cNvSpPr/>
          <p:nvPr/>
        </p:nvSpPr>
        <p:spPr>
          <a:xfrm>
            <a:off x="3779727" y="356919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10653B-EABC-CD1B-A6CA-C8E6E00BDF7B}"/>
                  </a:ext>
                </a:extLst>
              </p:cNvPr>
              <p:cNvSpPr txBox="1"/>
              <p:nvPr/>
            </p:nvSpPr>
            <p:spPr>
              <a:xfrm>
                <a:off x="3630437" y="3105352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10653B-EABC-CD1B-A6CA-C8E6E00BD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437" y="3105352"/>
                <a:ext cx="490993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555175BA-E230-AA7C-1C98-A5DEC3C8D7DE}"/>
              </a:ext>
            </a:extLst>
          </p:cNvPr>
          <p:cNvSpPr/>
          <p:nvPr/>
        </p:nvSpPr>
        <p:spPr>
          <a:xfrm>
            <a:off x="2734197" y="415953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CCD7D3-0A47-B108-2511-E5ECF15C6DEE}"/>
              </a:ext>
            </a:extLst>
          </p:cNvPr>
          <p:cNvSpPr/>
          <p:nvPr/>
        </p:nvSpPr>
        <p:spPr>
          <a:xfrm>
            <a:off x="2734197" y="548759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6B4A86-CEB9-56C1-BED9-6AC8B910AC04}"/>
              </a:ext>
            </a:extLst>
          </p:cNvPr>
          <p:cNvSpPr/>
          <p:nvPr/>
        </p:nvSpPr>
        <p:spPr>
          <a:xfrm>
            <a:off x="3779727" y="605487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E05D4BD-DA5A-85D8-0433-F67BA30A658E}"/>
              </a:ext>
            </a:extLst>
          </p:cNvPr>
          <p:cNvSpPr/>
          <p:nvPr/>
        </p:nvSpPr>
        <p:spPr>
          <a:xfrm>
            <a:off x="4825258" y="415953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3D1BA4-F394-BBA0-53DE-21AAB88FFF2A}"/>
              </a:ext>
            </a:extLst>
          </p:cNvPr>
          <p:cNvSpPr/>
          <p:nvPr/>
        </p:nvSpPr>
        <p:spPr>
          <a:xfrm>
            <a:off x="4825258" y="548759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F04526-47E4-3ED9-AD46-BB157552142F}"/>
                  </a:ext>
                </a:extLst>
              </p:cNvPr>
              <p:cNvSpPr txBox="1"/>
              <p:nvPr/>
            </p:nvSpPr>
            <p:spPr>
              <a:xfrm>
                <a:off x="3624230" y="6158526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6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F04526-47E4-3ED9-AD46-BB1575521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230" y="6158526"/>
                <a:ext cx="490993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6D3E39-2924-3E05-98CA-E229E368EB1D}"/>
                  </a:ext>
                </a:extLst>
              </p:cNvPr>
              <p:cNvSpPr txBox="1"/>
              <p:nvPr/>
            </p:nvSpPr>
            <p:spPr>
              <a:xfrm>
                <a:off x="2269331" y="3951558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6D3E39-2924-3E05-98CA-E229E368E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331" y="3951558"/>
                <a:ext cx="490993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E390EA-9532-37F6-235D-AB9146ADFF06}"/>
                  </a:ext>
                </a:extLst>
              </p:cNvPr>
              <p:cNvSpPr txBox="1"/>
              <p:nvPr/>
            </p:nvSpPr>
            <p:spPr>
              <a:xfrm>
                <a:off x="2286749" y="5303216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E390EA-9532-37F6-235D-AB9146ADF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749" y="5303216"/>
                <a:ext cx="490993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0C331F-46E1-B2E5-54A4-72DDA5B23C78}"/>
                  </a:ext>
                </a:extLst>
              </p:cNvPr>
              <p:cNvSpPr txBox="1"/>
              <p:nvPr/>
            </p:nvSpPr>
            <p:spPr>
              <a:xfrm>
                <a:off x="5005257" y="3982203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0C331F-46E1-B2E5-54A4-72DDA5B23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257" y="3982203"/>
                <a:ext cx="490993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A80B3D-EEB3-4F47-13C0-CF4E4DC5F9F9}"/>
                  </a:ext>
                </a:extLst>
              </p:cNvPr>
              <p:cNvSpPr txBox="1"/>
              <p:nvPr/>
            </p:nvSpPr>
            <p:spPr>
              <a:xfrm>
                <a:off x="5005257" y="5311924"/>
                <a:ext cx="490993" cy="46166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kumimoji="0" lang="en-IN" sz="2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A80B3D-EEB3-4F47-13C0-CF4E4DC5F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257" y="5311924"/>
                <a:ext cx="490993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A3C0C2D-B151-BC36-7215-18AE88494945}"/>
              </a:ext>
            </a:extLst>
          </p:cNvPr>
          <p:cNvSpPr txBox="1">
            <a:spLocks/>
          </p:cNvSpPr>
          <p:nvPr/>
        </p:nvSpPr>
        <p:spPr>
          <a:xfrm>
            <a:off x="5714464" y="3254593"/>
            <a:ext cx="2052887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Ans: (1).</a:t>
            </a:r>
            <a:endParaRPr lang="en-IN" sz="28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8598D567-D26B-FEA3-5CE7-473BC47122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3078" y="3908423"/>
                <a:ext cx="6290474" cy="118219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3" lvl="1" indent="-442913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is a </a:t>
                </a:r>
                <a:r>
                  <a:rPr lang="en-IN" sz="2800" dirty="0">
                    <a:solidFill>
                      <a:srgbClr val="FF0000"/>
                    </a:solidFill>
                  </a:rPr>
                  <a:t>regular </a:t>
                </a:r>
                <a:r>
                  <a:rPr lang="en-IN" sz="2800" dirty="0">
                    <a:solidFill>
                      <a:srgbClr val="002060"/>
                    </a:solidFill>
                  </a:rPr>
                  <a:t>graph, as degree of each vertex is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8598D567-D26B-FEA3-5CE7-473BC4712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078" y="3908423"/>
                <a:ext cx="6290474" cy="1182192"/>
              </a:xfrm>
              <a:prstGeom prst="rect">
                <a:avLst/>
              </a:prstGeom>
              <a:blipFill>
                <a:blip r:embed="rId10"/>
                <a:stretch>
                  <a:fillRect r="-1938" b="-1340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72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6" grpId="0"/>
      <p:bldP spid="2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DF566F-69E5-A767-37E9-B87367EB73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DF566F-69E5-A767-37E9-B87367EB7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CD820F9-24AC-FC0F-F34A-540035653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5" y="2334331"/>
            <a:ext cx="3147162" cy="3438676"/>
          </a:xfrm>
          <a:prstGeom prst="rect">
            <a:avLst/>
          </a:prstGeom>
          <a:ln>
            <a:solidFill>
              <a:srgbClr val="0E4AA4"/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480F355-3027-923F-AAC6-E60A1FB858BC}"/>
              </a:ext>
            </a:extLst>
          </p:cNvPr>
          <p:cNvSpPr txBox="1">
            <a:spLocks/>
          </p:cNvSpPr>
          <p:nvPr/>
        </p:nvSpPr>
        <p:spPr>
          <a:xfrm>
            <a:off x="3831073" y="2334331"/>
            <a:ext cx="2052887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Ans: (2).</a:t>
            </a:r>
            <a:endParaRPr lang="en-IN" sz="2800" b="1" u="sng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B6E944-D2A9-E93D-9673-EC00D625311A}"/>
              </a:ext>
            </a:extLst>
          </p:cNvPr>
          <p:cNvGrpSpPr/>
          <p:nvPr/>
        </p:nvGrpSpPr>
        <p:grpSpPr>
          <a:xfrm>
            <a:off x="3711513" y="2973319"/>
            <a:ext cx="7848140" cy="1773940"/>
            <a:chOff x="-233687" y="1883187"/>
            <a:chExt cx="10499906" cy="17739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4">
                  <a:extLst>
                    <a:ext uri="{FF2B5EF4-FFF2-40B4-BE49-F238E27FC236}">
                      <a16:creationId xmlns:a16="http://schemas.microsoft.com/office/drawing/2014/main" id="{D33890C8-F789-EF23-C856-17F054D58A4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233687" y="1883187"/>
                  <a:ext cx="10499906" cy="1539169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900113" lvl="1" indent="-449263">
                    <a:lnSpc>
                      <a:spcPct val="200000"/>
                    </a:lnSpc>
                  </a:pPr>
                  <a:r>
                    <a:rPr lang="en-US" sz="2800" dirty="0">
                      <a:solidFill>
                        <a:srgbClr val="002060"/>
                      </a:solidFill>
                    </a:rPr>
                    <a:t>We know that the complete graph with</a:t>
                  </a:r>
                  <a14:m>
                    <m:oMath xmlns:m="http://schemas.openxmlformats.org/officeDocument/2006/math">
                      <m:r>
                        <a:rPr lang="en-US" sz="2800" b="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vertices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has</a:t>
                  </a:r>
                </a:p>
              </p:txBody>
            </p:sp>
          </mc:Choice>
          <mc:Fallback xmlns="">
            <p:sp>
              <p:nvSpPr>
                <p:cNvPr id="11" name="Content Placeholder 4">
                  <a:extLst>
                    <a:ext uri="{FF2B5EF4-FFF2-40B4-BE49-F238E27FC236}">
                      <a16:creationId xmlns:a16="http://schemas.microsoft.com/office/drawing/2014/main" id="{D33890C8-F789-EF23-C856-17F054D58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33687" y="1883187"/>
                  <a:ext cx="10499906" cy="1539169"/>
                </a:xfrm>
                <a:prstGeom prst="rect">
                  <a:avLst/>
                </a:prstGeom>
                <a:blipFill>
                  <a:blip r:embed="rId5"/>
                  <a:stretch>
                    <a:fillRect r="-1554" b="-15873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424245-595F-B2BB-9547-056C54C5A6A0}"/>
                    </a:ext>
                  </a:extLst>
                </p:cNvPr>
                <p:cNvSpPr txBox="1"/>
                <p:nvPr/>
              </p:nvSpPr>
              <p:spPr>
                <a:xfrm>
                  <a:off x="5702071" y="2731233"/>
                  <a:ext cx="2242800" cy="9258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n</m:t>
                            </m:r>
                            <m:d>
                              <m:d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</m:t>
                                </m:r>
                              </m:e>
                            </m:d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num>
                          <m:den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2 </m:t>
                            </m:r>
                          </m:den>
                        </m:f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424245-595F-B2BB-9547-056C54C5A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071" y="2731233"/>
                  <a:ext cx="2242800" cy="92589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715E43-A60E-6F00-C553-C077C814DCC4}"/>
                </a:ext>
              </a:extLst>
            </p:cNvPr>
            <p:cNvSpPr txBox="1"/>
            <p:nvPr/>
          </p:nvSpPr>
          <p:spPr>
            <a:xfrm>
              <a:off x="7944871" y="2986073"/>
              <a:ext cx="17253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edges. </a:t>
              </a:r>
              <a:endParaRPr lang="en-IN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33D3C9-CD43-3CEC-891A-4E8C1D71119D}"/>
              </a:ext>
            </a:extLst>
          </p:cNvPr>
          <p:cNvGrpSpPr/>
          <p:nvPr/>
        </p:nvGrpSpPr>
        <p:grpSpPr>
          <a:xfrm>
            <a:off x="3711513" y="4769438"/>
            <a:ext cx="6290474" cy="1182192"/>
            <a:chOff x="3711513" y="4354050"/>
            <a:chExt cx="6290474" cy="11821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4">
                  <a:extLst>
                    <a:ext uri="{FF2B5EF4-FFF2-40B4-BE49-F238E27FC236}">
                      <a16:creationId xmlns:a16="http://schemas.microsoft.com/office/drawing/2014/main" id="{BF454A4D-BACC-0762-8308-778B4EC8D2C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711513" y="4354050"/>
                  <a:ext cx="6290474" cy="1182192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900113" lvl="1" indent="-442913">
                    <a:lnSpc>
                      <a:spcPct val="13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has </a:t>
                  </a:r>
                </a:p>
              </p:txBody>
            </p:sp>
          </mc:Choice>
          <mc:Fallback xmlns="">
            <p:sp>
              <p:nvSpPr>
                <p:cNvPr id="8" name="Content Placeholder 4">
                  <a:extLst>
                    <a:ext uri="{FF2B5EF4-FFF2-40B4-BE49-F238E27FC236}">
                      <a16:creationId xmlns:a16="http://schemas.microsoft.com/office/drawing/2014/main" id="{BF454A4D-BACC-0762-8308-778B4EC8D2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1513" y="4354050"/>
                  <a:ext cx="6290474" cy="11821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138AC6E-2887-44E1-71D9-E362809005B5}"/>
                    </a:ext>
                  </a:extLst>
                </p:cNvPr>
                <p:cNvSpPr txBox="1"/>
                <p:nvPr/>
              </p:nvSpPr>
              <p:spPr>
                <a:xfrm>
                  <a:off x="5718886" y="4482199"/>
                  <a:ext cx="2538009" cy="9258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  <m:d>
                              <m:d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6</m:t>
                                </m:r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</m:t>
                                </m:r>
                              </m:e>
                            </m:d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num>
                          <m:den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2 </m:t>
                            </m:r>
                          </m:den>
                        </m:f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=15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138AC6E-2887-44E1-71D9-E36280900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8886" y="4482199"/>
                  <a:ext cx="2538009" cy="92589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A2CF37-78E4-AFF8-0B73-4C043CB20162}"/>
                </a:ext>
              </a:extLst>
            </p:cNvPr>
            <p:cNvSpPr txBox="1"/>
            <p:nvPr/>
          </p:nvSpPr>
          <p:spPr>
            <a:xfrm>
              <a:off x="8148187" y="4723189"/>
              <a:ext cx="128959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edges. </a:t>
              </a:r>
              <a:endParaRPr lang="en-IN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CA21AB9-A202-7B27-0CBF-2B3A020D63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7212" y="864739"/>
            <a:ext cx="6907367" cy="1304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151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DF566F-69E5-A767-37E9-B87367EB73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DF566F-69E5-A767-37E9-B87367EB7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CD820F9-24AC-FC0F-F34A-540035653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5" y="2334331"/>
            <a:ext cx="3147162" cy="3438676"/>
          </a:xfrm>
          <a:prstGeom prst="rect">
            <a:avLst/>
          </a:prstGeom>
          <a:ln>
            <a:solidFill>
              <a:srgbClr val="0E4AA4"/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480F355-3027-923F-AAC6-E60A1FB858BC}"/>
              </a:ext>
            </a:extLst>
          </p:cNvPr>
          <p:cNvSpPr txBox="1">
            <a:spLocks/>
          </p:cNvSpPr>
          <p:nvPr/>
        </p:nvSpPr>
        <p:spPr>
          <a:xfrm>
            <a:off x="3831073" y="2334331"/>
            <a:ext cx="2052887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sz="2800" b="1" dirty="0">
                <a:solidFill>
                  <a:srgbClr val="002060"/>
                </a:solidFill>
              </a:rPr>
              <a:t> </a:t>
            </a:r>
            <a:r>
              <a:rPr lang="en-IN" sz="2800" b="1" u="sng" dirty="0">
                <a:solidFill>
                  <a:srgbClr val="002060"/>
                </a:solidFill>
              </a:rPr>
              <a:t>Ans: (3).</a:t>
            </a:r>
            <a:endParaRPr lang="en-IN" sz="28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BF454A4D-BACC-0762-8308-778B4EC8D2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97446" y="2952253"/>
                <a:ext cx="7162812" cy="62902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3" lvl="1" indent="-442913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Here, the total number of vertices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BF454A4D-BACC-0762-8308-778B4EC8D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446" y="2952253"/>
                <a:ext cx="7162812" cy="629023"/>
              </a:xfrm>
              <a:prstGeom prst="rect">
                <a:avLst/>
              </a:prstGeom>
              <a:blipFill>
                <a:blip r:embed="rId5"/>
                <a:stretch>
                  <a:fillRect b="-2524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7BC1A508-9F7F-31F6-AB75-3496FD632E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9477" y="3508409"/>
                <a:ext cx="6389089" cy="66396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and the total number of edges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7BC1A508-9F7F-31F6-AB75-3496FD632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477" y="3508409"/>
                <a:ext cx="6389089" cy="663963"/>
              </a:xfrm>
              <a:prstGeom prst="rect">
                <a:avLst/>
              </a:prstGeom>
              <a:blipFill>
                <a:blip r:embed="rId6"/>
                <a:stretch>
                  <a:fillRect b="-2129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D8D52623-4150-213F-DF4D-ACE5EB6480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97446" y="4116366"/>
                <a:ext cx="8265080" cy="118219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0113" lvl="1" indent="-442913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so, the total number of subgraphs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equals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D8D52623-4150-213F-DF4D-ACE5EB648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446" y="4116366"/>
                <a:ext cx="8265080" cy="1182192"/>
              </a:xfrm>
              <a:prstGeom prst="rect">
                <a:avLst/>
              </a:prstGeom>
              <a:blipFill>
                <a:blip r:embed="rId7"/>
                <a:stretch>
                  <a:fillRect r="-1550" b="-1340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0ADAE02C-FA93-EF8A-094C-4E4BEA9B57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55720" y="5276799"/>
                <a:ext cx="2600207" cy="63898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p>
                      </m:sSup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0ADAE02C-FA93-EF8A-094C-4E4BEA9B5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720" y="5276799"/>
                <a:ext cx="2600207" cy="6389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6FDE8CCD-5B3C-4CEB-F9C0-9B1BCCF36C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9368" y="5894027"/>
                <a:ext cx="1169831" cy="63898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p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6FDE8CCD-5B3C-4CEB-F9C0-9B1BCCF36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368" y="5894027"/>
                <a:ext cx="1169831" cy="6389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60A35BE-2F8A-BDEB-ABCB-BB1A1E164E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7212" y="864739"/>
            <a:ext cx="6907367" cy="1304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33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7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0D36D15-8B24-D099-68BC-A6E6B5E7710E}"/>
              </a:ext>
            </a:extLst>
          </p:cNvPr>
          <p:cNvSpPr txBox="1">
            <a:spLocks/>
          </p:cNvSpPr>
          <p:nvPr/>
        </p:nvSpPr>
        <p:spPr>
          <a:xfrm>
            <a:off x="123166" y="827925"/>
            <a:ext cx="12651137" cy="5063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800" dirty="0">
                <a:solidFill>
                  <a:srgbClr val="002060"/>
                </a:solidFill>
              </a:rPr>
              <a:t> The </a:t>
            </a:r>
            <a:r>
              <a:rPr lang="en-IN" sz="2800" dirty="0">
                <a:solidFill>
                  <a:srgbClr val="FF0000"/>
                </a:solidFill>
              </a:rPr>
              <a:t>applications</a:t>
            </a:r>
            <a:r>
              <a:rPr lang="en-IN" sz="2800" dirty="0">
                <a:solidFill>
                  <a:srgbClr val="002060"/>
                </a:solidFill>
              </a:rPr>
              <a:t> of the linear graph are used not only in Mathematics but also in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59F6285-0B6C-0BB8-6D14-74748EBFC839}"/>
              </a:ext>
            </a:extLst>
          </p:cNvPr>
          <p:cNvSpPr txBox="1">
            <a:spLocks/>
          </p:cNvSpPr>
          <p:nvPr/>
        </p:nvSpPr>
        <p:spPr>
          <a:xfrm>
            <a:off x="479147" y="1386136"/>
            <a:ext cx="12651137" cy="5063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002060"/>
                </a:solidFill>
              </a:rPr>
              <a:t>other fields such as Computer Science, Social Sciences, Biology, 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Transportation</a:t>
            </a:r>
            <a:r>
              <a:rPr lang="en-IN" sz="2800" dirty="0">
                <a:solidFill>
                  <a:srgbClr val="002060"/>
                </a:solidFill>
              </a:rPr>
              <a:t>,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D432AD6-B4B5-2409-1F1F-7ADB3F128BD7}"/>
              </a:ext>
            </a:extLst>
          </p:cNvPr>
          <p:cNvSpPr txBox="1">
            <a:spLocks/>
          </p:cNvSpPr>
          <p:nvPr/>
        </p:nvSpPr>
        <p:spPr>
          <a:xfrm>
            <a:off x="479147" y="1944347"/>
            <a:ext cx="12651137" cy="5063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002060"/>
                </a:solidFill>
              </a:rPr>
              <a:t>Cyber Security, Finance, etc.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98CAD4-332A-39FB-0753-0C92CBCEB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908" y="2698008"/>
            <a:ext cx="5728183" cy="3279667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235CF31B-EAFA-EC53-9C11-A14FCD7153B9}"/>
              </a:ext>
            </a:extLst>
          </p:cNvPr>
          <p:cNvSpPr txBox="1">
            <a:spLocks/>
          </p:cNvSpPr>
          <p:nvPr/>
        </p:nvSpPr>
        <p:spPr>
          <a:xfrm>
            <a:off x="4492974" y="6042186"/>
            <a:ext cx="3463350" cy="36563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800" dirty="0">
                <a:solidFill>
                  <a:srgbClr val="002060"/>
                </a:solidFill>
              </a:rPr>
              <a:t>Image Resource: </a:t>
            </a:r>
            <a:r>
              <a:rPr lang="en-IN" sz="800" dirty="0">
                <a:solidFill>
                  <a:srgbClr val="002060"/>
                </a:solidFill>
                <a:hlinkClick r:id="rId3"/>
              </a:rPr>
              <a:t>https://kids.frontiersin.org/articles/10.3389/frym.2021.631045</a:t>
            </a:r>
            <a:r>
              <a:rPr lang="en-IN" sz="800" dirty="0">
                <a:solidFill>
                  <a:srgbClr val="00206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327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A9E474-155A-4550-B89D-2E55578C607A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A5505A-16B9-D57D-9E0B-A59652B01DA7}"/>
              </a:ext>
            </a:extLst>
          </p:cNvPr>
          <p:cNvSpPr/>
          <p:nvPr/>
        </p:nvSpPr>
        <p:spPr>
          <a:xfrm>
            <a:off x="2047164" y="803121"/>
            <a:ext cx="4958548" cy="23761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30000"/>
              </a:lnSpc>
            </a:pPr>
            <a:r>
              <a:rPr kumimoji="0" lang="en-IN" sz="2800" b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</a:rPr>
              <a:t>Draw a graph which is</a:t>
            </a:r>
          </a:p>
          <a:p>
            <a:pPr algn="just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(1). regular but not complete</a:t>
            </a:r>
          </a:p>
          <a:p>
            <a:pPr algn="just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(2). regular and complete</a:t>
            </a:r>
          </a:p>
          <a:p>
            <a:pPr algn="just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(3). neither regular nor complete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0123C74-0D3C-5FCC-E560-90806032A6C4}"/>
              </a:ext>
            </a:extLst>
          </p:cNvPr>
          <p:cNvSpPr/>
          <p:nvPr/>
        </p:nvSpPr>
        <p:spPr>
          <a:xfrm>
            <a:off x="187055" y="3317773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22B4A1-A151-05ED-F85A-8835D8D6151E}"/>
              </a:ext>
            </a:extLst>
          </p:cNvPr>
          <p:cNvSpPr/>
          <p:nvPr/>
        </p:nvSpPr>
        <p:spPr>
          <a:xfrm>
            <a:off x="7531220" y="1343271"/>
            <a:ext cx="4257508" cy="179382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(4). regular but not cycle </a:t>
            </a:r>
          </a:p>
          <a:p>
            <a:pPr algn="just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(5). cycle but not complete</a:t>
            </a:r>
          </a:p>
          <a:p>
            <a:pPr algn="just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(6). bipartite but not regular </a:t>
            </a:r>
          </a:p>
          <a:p>
            <a:pPr algn="just">
              <a:lnSpc>
                <a:spcPct val="130000"/>
              </a:lnSpc>
            </a:pPr>
            <a:endParaRPr lang="en-IN" sz="2800" dirty="0">
              <a:solidFill>
                <a:srgbClr val="002060"/>
              </a:solidFill>
            </a:endParaRPr>
          </a:p>
          <a:p>
            <a:pPr algn="just">
              <a:lnSpc>
                <a:spcPct val="130000"/>
              </a:lnSpc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D0CEB0D2-654E-3B5A-6E10-60A64D80D8ED}"/>
              </a:ext>
            </a:extLst>
          </p:cNvPr>
          <p:cNvSpPr txBox="1">
            <a:spLocks/>
          </p:cNvSpPr>
          <p:nvPr/>
        </p:nvSpPr>
        <p:spPr>
          <a:xfrm>
            <a:off x="2047165" y="3271219"/>
            <a:ext cx="4558352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 (1). regular but not complete</a:t>
            </a:r>
            <a:endParaRPr lang="en-IN" sz="28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191E60-32A1-EE32-2D5F-6D2BDF8CBCF5}"/>
              </a:ext>
            </a:extLst>
          </p:cNvPr>
          <p:cNvGrpSpPr/>
          <p:nvPr/>
        </p:nvGrpSpPr>
        <p:grpSpPr>
          <a:xfrm>
            <a:off x="3078477" y="4015965"/>
            <a:ext cx="2749185" cy="2335466"/>
            <a:chOff x="3078477" y="4015965"/>
            <a:chExt cx="2749185" cy="2335466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521E477-AEA6-D2B8-3B24-E5A26C0F561C}"/>
                </a:ext>
              </a:extLst>
            </p:cNvPr>
            <p:cNvCxnSpPr>
              <a:cxnSpLocks/>
            </p:cNvCxnSpPr>
            <p:nvPr/>
          </p:nvCxnSpPr>
          <p:spPr>
            <a:xfrm>
              <a:off x="4529030" y="4119613"/>
              <a:ext cx="1131344" cy="82682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F8BEF07-EFD8-0B03-01D4-2474346743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9999" y="6261431"/>
              <a:ext cx="14040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7650DF6-279D-C879-8B62-9C5409F02F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3333" y="5037519"/>
              <a:ext cx="504000" cy="118310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AE5E55-DA1F-129A-FC29-F9DDA51B8C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7378" y="5043259"/>
              <a:ext cx="504000" cy="118310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95820C1-B60D-4635-AAF2-BCAC38C02A35}"/>
                </a:ext>
              </a:extLst>
            </p:cNvPr>
            <p:cNvCxnSpPr>
              <a:cxnSpLocks/>
              <a:stCxn id="47" idx="7"/>
            </p:cNvCxnSpPr>
            <p:nvPr/>
          </p:nvCxnSpPr>
          <p:spPr>
            <a:xfrm flipV="1">
              <a:off x="3232117" y="4101882"/>
              <a:ext cx="1181765" cy="830912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BA7F76F-E3AD-5590-3178-E9527EBF41D1}"/>
                </a:ext>
              </a:extLst>
            </p:cNvPr>
            <p:cNvSpPr/>
            <p:nvPr/>
          </p:nvSpPr>
          <p:spPr>
            <a:xfrm>
              <a:off x="4362678" y="401596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7EDE0A4-D68E-FF48-52BC-419284BF7829}"/>
                </a:ext>
              </a:extLst>
            </p:cNvPr>
            <p:cNvSpPr/>
            <p:nvPr/>
          </p:nvSpPr>
          <p:spPr>
            <a:xfrm>
              <a:off x="5647662" y="4906434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9FB37FF-8A31-8784-B9B9-DE94D9688AE3}"/>
                </a:ext>
              </a:extLst>
            </p:cNvPr>
            <p:cNvSpPr/>
            <p:nvPr/>
          </p:nvSpPr>
          <p:spPr>
            <a:xfrm>
              <a:off x="3078477" y="4906434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B986CC0-7FB1-50A3-463B-22ECF29373F6}"/>
                </a:ext>
              </a:extLst>
            </p:cNvPr>
            <p:cNvSpPr/>
            <p:nvPr/>
          </p:nvSpPr>
          <p:spPr>
            <a:xfrm>
              <a:off x="3655698" y="617143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E8E7E13-D3F6-FC5F-07C5-BDF3FA2EF9DB}"/>
                </a:ext>
              </a:extLst>
            </p:cNvPr>
            <p:cNvSpPr/>
            <p:nvPr/>
          </p:nvSpPr>
          <p:spPr>
            <a:xfrm>
              <a:off x="5092314" y="617143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A0DF4A93-C552-C935-04D4-60516C04E71A}"/>
              </a:ext>
            </a:extLst>
          </p:cNvPr>
          <p:cNvSpPr txBox="1">
            <a:spLocks/>
          </p:cNvSpPr>
          <p:nvPr/>
        </p:nvSpPr>
        <p:spPr>
          <a:xfrm>
            <a:off x="7648010" y="3273920"/>
            <a:ext cx="4257509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(2). regular and complete</a:t>
            </a:r>
            <a:endParaRPr lang="en-IN" sz="2800" b="1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045BF7E-25C2-EF9C-2B55-A584C837D786}"/>
              </a:ext>
            </a:extLst>
          </p:cNvPr>
          <p:cNvGrpSpPr/>
          <p:nvPr/>
        </p:nvGrpSpPr>
        <p:grpSpPr>
          <a:xfrm>
            <a:off x="8110563" y="4015965"/>
            <a:ext cx="2749185" cy="2335466"/>
            <a:chOff x="1099552" y="3302767"/>
            <a:chExt cx="2749185" cy="2335466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5222EB2-9FFD-5BC0-2C49-D831E174F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5000" y="4285396"/>
              <a:ext cx="24840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F68656A-5436-800E-4317-E2A9DC770A80}"/>
                </a:ext>
              </a:extLst>
            </p:cNvPr>
            <p:cNvCxnSpPr>
              <a:cxnSpLocks/>
            </p:cNvCxnSpPr>
            <p:nvPr/>
          </p:nvCxnSpPr>
          <p:spPr>
            <a:xfrm>
              <a:off x="2488041" y="3454191"/>
              <a:ext cx="720000" cy="205200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CB8035A-489B-2C6A-F8CA-CEF29A82C9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349" y="3451179"/>
              <a:ext cx="641625" cy="203563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DA579D5-EF01-C0CB-94F0-31FE1DDC83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0943" y="4299078"/>
              <a:ext cx="1908000" cy="122772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AEBFA02-AEE7-8996-A9A1-E92DB27FD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6125" y="4285441"/>
              <a:ext cx="1899258" cy="122772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6924849-7222-8CBB-6173-7DE1FFBC5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1074" y="5548233"/>
              <a:ext cx="14040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1DC072-4750-E9C1-44B1-35A712E803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408" y="4324321"/>
              <a:ext cx="504000" cy="118310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B8E2D03-7A2D-358F-FCBE-4E267E5B9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8453" y="4330061"/>
              <a:ext cx="504000" cy="118310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DAEF7D7-9DCE-8D3D-D0EB-1F495A231ABB}"/>
                </a:ext>
              </a:extLst>
            </p:cNvPr>
            <p:cNvCxnSpPr>
              <a:cxnSpLocks/>
              <a:stCxn id="76" idx="7"/>
            </p:cNvCxnSpPr>
            <p:nvPr/>
          </p:nvCxnSpPr>
          <p:spPr>
            <a:xfrm flipV="1">
              <a:off x="1253192" y="3388684"/>
              <a:ext cx="1181765" cy="830912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0E4DDDE-10F0-7D9C-A624-C3B127D01BDC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2455753" y="3388684"/>
              <a:ext cx="1239344" cy="830912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4F84B87-2C5B-1900-BF4D-B30922D7A707}"/>
                </a:ext>
              </a:extLst>
            </p:cNvPr>
            <p:cNvSpPr/>
            <p:nvPr/>
          </p:nvSpPr>
          <p:spPr>
            <a:xfrm>
              <a:off x="2383753" y="330276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BEAE5FB-ECF3-B42E-7C02-CA70489F50D1}"/>
                </a:ext>
              </a:extLst>
            </p:cNvPr>
            <p:cNvSpPr/>
            <p:nvPr/>
          </p:nvSpPr>
          <p:spPr>
            <a:xfrm>
              <a:off x="3668737" y="419323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A27CB0B-8862-738D-15AD-290A5CCAC79D}"/>
                </a:ext>
              </a:extLst>
            </p:cNvPr>
            <p:cNvSpPr/>
            <p:nvPr/>
          </p:nvSpPr>
          <p:spPr>
            <a:xfrm>
              <a:off x="1099552" y="419323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1A03BFF-3BFF-337B-B052-85E07FD41654}"/>
                </a:ext>
              </a:extLst>
            </p:cNvPr>
            <p:cNvSpPr/>
            <p:nvPr/>
          </p:nvSpPr>
          <p:spPr>
            <a:xfrm>
              <a:off x="1676773" y="545823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A0608B4-70F2-03E1-E451-387D809DB608}"/>
                </a:ext>
              </a:extLst>
            </p:cNvPr>
            <p:cNvSpPr/>
            <p:nvPr/>
          </p:nvSpPr>
          <p:spPr>
            <a:xfrm>
              <a:off x="3113389" y="545823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44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F107BCA-271F-2852-6757-CB56311577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F107BCA-271F-2852-6757-CB5631157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7CBFDCF-1ABC-9DFF-37D8-8A76DC373033}"/>
              </a:ext>
            </a:extLst>
          </p:cNvPr>
          <p:cNvSpPr txBox="1">
            <a:spLocks/>
          </p:cNvSpPr>
          <p:nvPr/>
        </p:nvSpPr>
        <p:spPr>
          <a:xfrm>
            <a:off x="0" y="654929"/>
            <a:ext cx="5416062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 (3). neither regular nor complete</a:t>
            </a:r>
            <a:endParaRPr lang="en-IN" sz="2800" b="1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110C161-7A73-08E4-266D-CE743ECB81DB}"/>
              </a:ext>
            </a:extLst>
          </p:cNvPr>
          <p:cNvSpPr txBox="1">
            <a:spLocks/>
          </p:cNvSpPr>
          <p:nvPr/>
        </p:nvSpPr>
        <p:spPr>
          <a:xfrm>
            <a:off x="6384388" y="655088"/>
            <a:ext cx="4236720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 (4). regular but not cycle </a:t>
            </a:r>
            <a:endParaRPr lang="en-IN" sz="2800" b="1" dirty="0"/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2FB381F8-A9BC-C43C-7E57-10829B9EDB33}"/>
              </a:ext>
            </a:extLst>
          </p:cNvPr>
          <p:cNvSpPr txBox="1">
            <a:spLocks/>
          </p:cNvSpPr>
          <p:nvPr/>
        </p:nvSpPr>
        <p:spPr>
          <a:xfrm>
            <a:off x="0" y="3680275"/>
            <a:ext cx="4375052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 (5). cycle but not complete</a:t>
            </a:r>
            <a:endParaRPr lang="en-IN" sz="2800" b="1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E1F447E-BCFC-19B5-C0B2-5A2AF7D3C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002" y="1503744"/>
            <a:ext cx="2314069" cy="196670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DB08BC9-65E9-2C6E-B561-D6C63E49B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996" y="1503744"/>
            <a:ext cx="2314070" cy="196670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C69A95E-CC09-30EB-CD81-D83A4711C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719" y="4644737"/>
            <a:ext cx="2453432" cy="1558334"/>
          </a:xfrm>
          <a:prstGeom prst="rect">
            <a:avLst/>
          </a:prstGeom>
        </p:spPr>
      </p:pic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90CAE14F-87B0-35D2-D6B9-4A209321156B}"/>
              </a:ext>
            </a:extLst>
          </p:cNvPr>
          <p:cNvSpPr txBox="1">
            <a:spLocks/>
          </p:cNvSpPr>
          <p:nvPr/>
        </p:nvSpPr>
        <p:spPr>
          <a:xfrm>
            <a:off x="6384388" y="3680275"/>
            <a:ext cx="4375052" cy="6389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b="1" dirty="0">
                <a:solidFill>
                  <a:srgbClr val="002060"/>
                </a:solidFill>
              </a:rPr>
              <a:t> (6). bipartite but not regular</a:t>
            </a:r>
            <a:endParaRPr lang="en-IN" sz="2800" b="1" dirty="0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60607F33-8F8E-AEAC-E74A-AAB4EF160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421" y="4853975"/>
            <a:ext cx="4611610" cy="134893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7D9D1C-45E8-2BD1-2D39-200BD3472DD1}"/>
              </a:ext>
            </a:extLst>
          </p:cNvPr>
          <p:cNvCxnSpPr/>
          <p:nvPr/>
        </p:nvCxnSpPr>
        <p:spPr>
          <a:xfrm>
            <a:off x="5627497" y="711201"/>
            <a:ext cx="0" cy="5840713"/>
          </a:xfrm>
          <a:prstGeom prst="line">
            <a:avLst/>
          </a:prstGeom>
          <a:ln w="28575">
            <a:solidFill>
              <a:srgbClr val="005E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47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uFill>
                  <a:solidFill>
                    <a:schemeClr val="bg1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 – 4</a:t>
            </a:r>
            <a:br>
              <a:rPr lang="en-US" dirty="0"/>
            </a:br>
            <a:r>
              <a:rPr lang="en-US" dirty="0"/>
              <a:t>Graph </a:t>
            </a:r>
            <a:r>
              <a:rPr lang="en-IN" dirty="0"/>
              <a:t>Isomorphism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712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Graph Isomorphism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674" y="736439"/>
                <a:ext cx="11973243" cy="111548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Two 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isomorphic if </a:t>
                </a:r>
                <a:r>
                  <a:rPr lang="en-IN" sz="2800" dirty="0">
                    <a:solidFill>
                      <a:srgbClr val="FF0000"/>
                    </a:solidFill>
                  </a:rPr>
                  <a:t>there exists</a:t>
                </a:r>
                <a:r>
                  <a:rPr lang="en-IN" sz="2800" dirty="0">
                    <a:solidFill>
                      <a:srgbClr val="002060"/>
                    </a:solidFill>
                  </a:rPr>
                  <a:t> a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such that</a:t>
                </a: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56E7EC9B-1B8D-C032-A184-D7E62BFE3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74" y="736439"/>
                <a:ext cx="11973243" cy="1115482"/>
              </a:xfrm>
              <a:prstGeom prst="rect">
                <a:avLst/>
              </a:prstGeom>
              <a:blipFill>
                <a:blip r:embed="rId2"/>
                <a:stretch>
                  <a:fillRect l="-916" t="-546" r="-1018" b="-1694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8714E64F-BB44-AB73-2525-F7419F4B4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903804"/>
                <a:ext cx="6973811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9637" lvl="1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one – one and onto</a:t>
                </a: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8714E64F-BB44-AB73-2525-F7419F4B4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03804"/>
                <a:ext cx="6973811" cy="676105"/>
              </a:xfrm>
              <a:prstGeom prst="rect">
                <a:avLst/>
              </a:prstGeom>
              <a:blipFill>
                <a:blip r:embed="rId3"/>
                <a:stretch>
                  <a:fillRect b="-1982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8B58B2E8-FD0D-769A-FDE3-54AF5A502B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804069"/>
                <a:ext cx="12192000" cy="111548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9637" lvl="1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an edge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if an only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an edge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; for any</a:t>
                </a:r>
              </a:p>
              <a:p>
                <a:pPr marL="982663" lvl="1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8B58B2E8-FD0D-769A-FDE3-54AF5A502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04069"/>
                <a:ext cx="12192000" cy="1115482"/>
              </a:xfrm>
              <a:prstGeom prst="rect">
                <a:avLst/>
              </a:prstGeom>
              <a:blipFill>
                <a:blip r:embed="rId4"/>
                <a:stretch>
                  <a:fillRect t="-1639" b="-218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E9D42771-8207-60BC-083B-FD65ED575D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674" y="4068975"/>
                <a:ext cx="7819970" cy="70134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Such a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known as graph </a:t>
                </a:r>
                <a:r>
                  <a:rPr lang="en-IN" sz="2800" dirty="0">
                    <a:solidFill>
                      <a:srgbClr val="FF0000"/>
                    </a:solidFill>
                  </a:rPr>
                  <a:t>isomorphism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E9D42771-8207-60BC-083B-FD65ED575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74" y="4068975"/>
                <a:ext cx="7819970" cy="701343"/>
              </a:xfrm>
              <a:prstGeom prst="rect">
                <a:avLst/>
              </a:prstGeom>
              <a:blipFill>
                <a:blip r:embed="rId5"/>
                <a:stretch>
                  <a:fillRect l="-1403" b="-1637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B1D213B-0B17-5E72-EFCA-BA430AF2D2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674" y="4913522"/>
                <a:ext cx="9630179" cy="70134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are isomorphic, then it is denoted as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b="1" i="1" smtClean="0">
                            <a:solidFill>
                              <a:srgbClr val="0E4AA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E4AA4"/>
                            </a:solidFill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E4AA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1" i="0" smtClean="0">
                        <a:solidFill>
                          <a:srgbClr val="0E4AA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IN" sz="2800" b="1" i="1">
                            <a:solidFill>
                              <a:srgbClr val="0E4AA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E4AA4"/>
                            </a:solidFill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E4AA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B1D213B-0B17-5E72-EFCA-BA430AF2D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74" y="4913522"/>
                <a:ext cx="9630179" cy="701343"/>
              </a:xfrm>
              <a:prstGeom prst="rect">
                <a:avLst/>
              </a:prstGeom>
              <a:blipFill>
                <a:blip r:embed="rId6"/>
                <a:stretch>
                  <a:fillRect l="-1139" b="-1739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ECA6F3A8-FABC-DFBD-BF4C-01A23902CD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674" y="5764289"/>
                <a:ext cx="9630179" cy="70134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are </a:t>
                </a:r>
                <a:r>
                  <a:rPr lang="en-IN" sz="2800" b="0" i="0" dirty="0">
                    <a:solidFill>
                      <a:srgbClr val="FF0000"/>
                    </a:solidFill>
                    <a:latin typeface="+mj-lt"/>
                  </a:rPr>
                  <a:t>not</a:t>
                </a: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isomorphic, then it is denoted as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b="1" i="1" smtClean="0">
                            <a:solidFill>
                              <a:srgbClr val="0E4AA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E4AA4"/>
                            </a:solidFill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E4AA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1" i="1" smtClean="0">
                        <a:solidFill>
                          <a:srgbClr val="0E4AA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≇</m:t>
                    </m:r>
                    <m:sSub>
                      <m:sSubPr>
                        <m:ctrlPr>
                          <a:rPr lang="en-IN" sz="2800" b="1" i="1">
                            <a:solidFill>
                              <a:srgbClr val="0E4AA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E4AA4"/>
                            </a:solidFill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E4AA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m:rPr>
                        <m:nor/>
                      </m:rPr>
                      <a:rPr lang="en-IN" sz="2800" dirty="0">
                        <a:solidFill>
                          <a:srgbClr val="002060"/>
                        </a:solidFill>
                      </a:rPr>
                      <m:t>.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ECA6F3A8-FABC-DFBD-BF4C-01A23902C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74" y="5764289"/>
                <a:ext cx="9630179" cy="701343"/>
              </a:xfrm>
              <a:prstGeom prst="rect">
                <a:avLst/>
              </a:prstGeom>
              <a:blipFill>
                <a:blip r:embed="rId7"/>
                <a:stretch>
                  <a:fillRect l="-1139" b="-1652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68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7" grpId="0"/>
      <p:bldP spid="4" grpId="0"/>
      <p:bldP spid="5" grpId="0"/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Another Definition of Graph Isomorphism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F1D248E8-5D8A-A436-3F5B-888C9773E7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183" y="701403"/>
                <a:ext cx="10453989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Two 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isomorphic if</a:t>
                </a: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F1D248E8-5D8A-A436-3F5B-888C9773E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3" y="701403"/>
                <a:ext cx="10453989" cy="676105"/>
              </a:xfrm>
              <a:prstGeom prst="rect">
                <a:avLst/>
              </a:prstGeom>
              <a:blipFill>
                <a:blip r:embed="rId2"/>
                <a:stretch>
                  <a:fillRect l="-1108" b="-1982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A74C52CA-E483-1513-4666-4FCFE5C5DF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6593" y="1311583"/>
                <a:ext cx="2865833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9637" lvl="1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1" i="1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1" i="1">
                                <a:solidFill>
                                  <a:srgbClr val="005E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5E6A"/>
                                </a:solidFill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IN" sz="2800" b="1" i="0">
                                <a:solidFill>
                                  <a:srgbClr val="005E6A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IN" sz="2800" b="1" i="0" smtClean="0">
                        <a:solidFill>
                          <a:srgbClr val="005E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b="1" i="1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1" i="1">
                                <a:solidFill>
                                  <a:srgbClr val="005E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5E6A"/>
                                </a:solidFill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5E6A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A74C52CA-E483-1513-4666-4FCFE5C5D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93" y="1311583"/>
                <a:ext cx="2865833" cy="676105"/>
              </a:xfrm>
              <a:prstGeom prst="rect">
                <a:avLst/>
              </a:prstGeom>
              <a:blipFill>
                <a:blip r:embed="rId3"/>
                <a:stretch>
                  <a:fillRect b="-1531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70EB507-4DAF-7F8A-0D55-1B316A03EB68}"/>
              </a:ext>
            </a:extLst>
          </p:cNvPr>
          <p:cNvSpPr txBox="1">
            <a:spLocks/>
          </p:cNvSpPr>
          <p:nvPr/>
        </p:nvSpPr>
        <p:spPr>
          <a:xfrm>
            <a:off x="4185114" y="1311582"/>
            <a:ext cx="5195052" cy="6761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dirty="0">
                <a:solidFill>
                  <a:srgbClr val="002060"/>
                </a:solidFill>
              </a:rPr>
              <a:t>i.e., number of vertices are same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86119CA0-8EE4-457C-08D9-1193859447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6593" y="1969921"/>
                <a:ext cx="2865833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9637" lvl="1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1" i="1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1" i="1">
                                <a:solidFill>
                                  <a:srgbClr val="005E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 smtClean="0">
                                <a:solidFill>
                                  <a:srgbClr val="005E6A"/>
                                </a:solidFill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IN" sz="2800" b="1" i="0">
                                <a:solidFill>
                                  <a:srgbClr val="005E6A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IN" sz="2800" b="1" i="0" smtClean="0">
                        <a:solidFill>
                          <a:srgbClr val="005E6A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b="1" i="1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1" i="1">
                                <a:solidFill>
                                  <a:srgbClr val="005E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 smtClean="0">
                                <a:solidFill>
                                  <a:srgbClr val="005E6A"/>
                                </a:solidFill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5E6A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86119CA0-8EE4-457C-08D9-11938594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93" y="1969921"/>
                <a:ext cx="2865833" cy="676105"/>
              </a:xfrm>
              <a:prstGeom prst="rect">
                <a:avLst/>
              </a:prstGeom>
              <a:blipFill>
                <a:blip r:embed="rId4"/>
                <a:stretch>
                  <a:fillRect b="-1531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EECDA3AE-008C-371D-E6FF-5A28804E1ED3}"/>
              </a:ext>
            </a:extLst>
          </p:cNvPr>
          <p:cNvSpPr txBox="1">
            <a:spLocks/>
          </p:cNvSpPr>
          <p:nvPr/>
        </p:nvSpPr>
        <p:spPr>
          <a:xfrm>
            <a:off x="4185114" y="1969920"/>
            <a:ext cx="5195052" cy="6761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dirty="0">
                <a:solidFill>
                  <a:srgbClr val="002060"/>
                </a:solidFill>
              </a:rPr>
              <a:t>i.e., number of edges are same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65CAA2C4-68DC-A4E2-82CB-A086C800C0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6791" y="2557253"/>
                <a:ext cx="7178525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9637" lvl="1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800" b="1" dirty="0">
                    <a:solidFill>
                      <a:srgbClr val="005E6A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5E6A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sz="2800" b="1" dirty="0">
                    <a:solidFill>
                      <a:srgbClr val="005E6A"/>
                    </a:solidFill>
                  </a:rPr>
                  <a:t> have same degree sequence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65CAA2C4-68DC-A4E2-82CB-A086C800C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791" y="2557253"/>
                <a:ext cx="7178525" cy="676105"/>
              </a:xfrm>
              <a:prstGeom prst="rect">
                <a:avLst/>
              </a:prstGeom>
              <a:blipFill>
                <a:blip r:embed="rId5"/>
                <a:stretch>
                  <a:fillRect b="-1982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E6FBF1D1-8589-CA73-56FB-3E81C802BF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0435" y="3210843"/>
                <a:ext cx="10867973" cy="113103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 of degree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must have exactly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 of degree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 </a:t>
                </a:r>
              </a:p>
            </p:txBody>
          </p:sp>
        </mc:Choice>
        <mc:Fallback xmlns="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E6FBF1D1-8589-CA73-56FB-3E81C802B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435" y="3210843"/>
                <a:ext cx="10867973" cy="1131030"/>
              </a:xfrm>
              <a:prstGeom prst="rect">
                <a:avLst/>
              </a:prstGeom>
              <a:blipFill>
                <a:blip r:embed="rId6"/>
                <a:stretch>
                  <a:fillRect l="-1122" r="-1178" b="-1621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47FBBA53-5E16-AAA1-86AC-F1736C4FDA19}"/>
              </a:ext>
            </a:extLst>
          </p:cNvPr>
          <p:cNvSpPr txBox="1">
            <a:spLocks/>
          </p:cNvSpPr>
          <p:nvPr/>
        </p:nvSpPr>
        <p:spPr>
          <a:xfrm>
            <a:off x="-36791" y="4265148"/>
            <a:ext cx="4699181" cy="6761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9637" lvl="1" indent="-365125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 </a:t>
            </a:r>
            <a:r>
              <a:rPr lang="en-IN" sz="2800" b="1" dirty="0">
                <a:solidFill>
                  <a:srgbClr val="005E6A"/>
                </a:solidFill>
              </a:rPr>
              <a:t>adjacency is preserved</a:t>
            </a:r>
            <a:r>
              <a:rPr lang="en-IN" sz="2800" dirty="0">
                <a:solidFill>
                  <a:srgbClr val="002060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BAB6B47E-B6F1-5894-71C9-1441326A4B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6787" y="4829966"/>
                <a:ext cx="10776987" cy="17241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31813" indent="-531813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i.e., if edge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incident on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then the corresponding edge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must be incident on the vertices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that correspond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respectively.  </a:t>
                </a: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BAB6B47E-B6F1-5894-71C9-1441326A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87" y="4829966"/>
                <a:ext cx="10776987" cy="1724179"/>
              </a:xfrm>
              <a:prstGeom prst="rect">
                <a:avLst/>
              </a:prstGeom>
              <a:blipFill>
                <a:blip r:embed="rId7"/>
                <a:stretch>
                  <a:fillRect l="-1188" r="-1131" b="-954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93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Degree Sequence of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F1D248E8-5D8A-A436-3F5B-888C9773E7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183" y="701403"/>
                <a:ext cx="11914495" cy="104158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For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be their degrees respectively. </a:t>
                </a: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F1D248E8-5D8A-A436-3F5B-888C9773E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3" y="701403"/>
                <a:ext cx="11914495" cy="1041588"/>
              </a:xfrm>
              <a:prstGeom prst="rect">
                <a:avLst/>
              </a:prstGeom>
              <a:blipFill>
                <a:blip r:embed="rId2"/>
                <a:stretch>
                  <a:fillRect l="-972" t="-3509" r="-1024" b="-2163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386E517C-EBF4-EE26-B454-605DEB5EDB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183" y="1853717"/>
                <a:ext cx="11914495" cy="104158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If the sequence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monotonically increasing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IN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IN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IN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≤…≤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then it called degree sequence of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386E517C-EBF4-EE26-B454-605DEB5ED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3" y="1853717"/>
                <a:ext cx="11914495" cy="1041588"/>
              </a:xfrm>
              <a:prstGeom prst="rect">
                <a:avLst/>
              </a:prstGeom>
              <a:blipFill>
                <a:blip r:embed="rId3"/>
                <a:stretch>
                  <a:fillRect t="-3509" b="-2163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B22A2A2-AC00-990D-2FB9-57191DFB3BED}"/>
              </a:ext>
            </a:extLst>
          </p:cNvPr>
          <p:cNvSpPr txBox="1">
            <a:spLocks/>
          </p:cNvSpPr>
          <p:nvPr/>
        </p:nvSpPr>
        <p:spPr>
          <a:xfrm>
            <a:off x="109183" y="3006031"/>
            <a:ext cx="2156345" cy="61062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sz="2800" b="1" u="sng" dirty="0">
                <a:solidFill>
                  <a:srgbClr val="002060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7FF43A20-4532-89FD-7688-4DEE37D30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8940" y="3962696"/>
                <a:ext cx="8213006" cy="187264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9637" lvl="1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The degree sequence of the graph shown in figure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2, 2, 3, 5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=2,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3,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7FF43A20-4532-89FD-7688-4DEE37D30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940" y="3962696"/>
                <a:ext cx="8213006" cy="1872645"/>
              </a:xfrm>
              <a:prstGeom prst="rect">
                <a:avLst/>
              </a:prstGeom>
              <a:blipFill>
                <a:blip r:embed="rId4"/>
                <a:stretch>
                  <a:fillRect r="-1559" b="-488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8FE05B1-9867-EE47-895C-B4097A6C9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579" y="3321274"/>
            <a:ext cx="3685100" cy="29703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399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8" grpId="0"/>
      <p:bldP spid="1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Isomorphic Graphs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7E295D-822A-B50B-AC77-E1A551B928EF}"/>
              </a:ext>
            </a:extLst>
          </p:cNvPr>
          <p:cNvGrpSpPr/>
          <p:nvPr/>
        </p:nvGrpSpPr>
        <p:grpSpPr>
          <a:xfrm>
            <a:off x="204718" y="832512"/>
            <a:ext cx="11668836" cy="711200"/>
            <a:chOff x="272955" y="928048"/>
            <a:chExt cx="11668836" cy="7112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ACA48B2-A4D0-705E-9379-5F2CA4924722}"/>
                </a:ext>
              </a:extLst>
            </p:cNvPr>
            <p:cNvSpPr/>
            <p:nvPr/>
          </p:nvSpPr>
          <p:spPr>
            <a:xfrm>
              <a:off x="272955" y="928048"/>
              <a:ext cx="11668836" cy="711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Content Placeholder 4">
              <a:extLst>
                <a:ext uri="{FF2B5EF4-FFF2-40B4-BE49-F238E27FC236}">
                  <a16:creationId xmlns:a16="http://schemas.microsoft.com/office/drawing/2014/main" id="{DBD83D0C-F070-2C1F-78E8-204969C29DFC}"/>
                </a:ext>
              </a:extLst>
            </p:cNvPr>
            <p:cNvSpPr txBox="1">
              <a:spLocks/>
            </p:cNvSpPr>
            <p:nvPr/>
          </p:nvSpPr>
          <p:spPr>
            <a:xfrm>
              <a:off x="300251" y="928048"/>
              <a:ext cx="10877266" cy="67610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None/>
              </a:pPr>
              <a:r>
                <a:rPr lang="en-IN" sz="2800" b="1" dirty="0">
                  <a:solidFill>
                    <a:srgbClr val="002060"/>
                  </a:solidFill>
                </a:rPr>
                <a:t>Procedure to check whether the </a:t>
              </a:r>
              <a:r>
                <a:rPr lang="en-IN" sz="2800" b="1" dirty="0">
                  <a:solidFill>
                    <a:schemeClr val="accent6">
                      <a:lumMod val="75000"/>
                    </a:schemeClr>
                  </a:solidFill>
                </a:rPr>
                <a:t>undirected graphs</a:t>
              </a:r>
              <a:r>
                <a:rPr lang="en-IN" sz="2800" b="1" dirty="0">
                  <a:solidFill>
                    <a:srgbClr val="002060"/>
                  </a:solidFill>
                </a:rPr>
                <a:t> are isomorphic or not: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F1D248E8-5D8A-A436-3F5B-888C9773E7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718" y="1571008"/>
                <a:ext cx="10453989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be two undirected graphs.</a:t>
                </a: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F1D248E8-5D8A-A436-3F5B-888C9773E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18" y="1571008"/>
                <a:ext cx="10453989" cy="676105"/>
              </a:xfrm>
              <a:prstGeom prst="rect">
                <a:avLst/>
              </a:prstGeom>
              <a:blipFill>
                <a:blip r:embed="rId2"/>
                <a:stretch>
                  <a:fillRect l="-1109" b="-1891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A11B0E17-CE9F-EAD1-2FC5-F31D90EC4F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558" y="2380229"/>
                <a:ext cx="8584442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b="1" u="sng" dirty="0">
                    <a:solidFill>
                      <a:schemeClr val="accent6">
                        <a:lumMod val="75000"/>
                      </a:schemeClr>
                    </a:solidFill>
                  </a:rPr>
                  <a:t>Step:1</a:t>
                </a:r>
                <a:r>
                  <a:rPr lang="en-IN" sz="2800" dirty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A11B0E17-CE9F-EAD1-2FC5-F31D90EC4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58" y="2380229"/>
                <a:ext cx="8584442" cy="676105"/>
              </a:xfrm>
              <a:prstGeom prst="rect">
                <a:avLst/>
              </a:prstGeom>
              <a:blipFill>
                <a:blip r:embed="rId3"/>
                <a:stretch>
                  <a:fillRect l="-1491" b="-1982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FCBBCA4C-A482-CF93-7A4B-9EAC2ACB69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558" y="3457868"/>
                <a:ext cx="8434316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b="1" u="sng" dirty="0">
                    <a:solidFill>
                      <a:schemeClr val="accent6">
                        <a:lumMod val="75000"/>
                      </a:schemeClr>
                    </a:solidFill>
                  </a:rPr>
                  <a:t>Step:2</a:t>
                </a:r>
                <a:r>
                  <a:rPr lang="en-IN" sz="2800" dirty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FCBBCA4C-A482-CF93-7A4B-9EAC2ACB6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58" y="3457868"/>
                <a:ext cx="8434316" cy="676105"/>
              </a:xfrm>
              <a:prstGeom prst="rect">
                <a:avLst/>
              </a:prstGeom>
              <a:blipFill>
                <a:blip r:embed="rId4"/>
                <a:stretch>
                  <a:fillRect l="-1518" b="-1982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6955592D-9956-45F0-5DF3-DA817E46A5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558" y="4542332"/>
                <a:ext cx="10453989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b="1" u="sng" dirty="0">
                    <a:solidFill>
                      <a:schemeClr val="accent6">
                        <a:lumMod val="75000"/>
                      </a:schemeClr>
                    </a:solidFill>
                  </a:rPr>
                  <a:t>Step:3</a:t>
                </a:r>
                <a:r>
                  <a:rPr lang="en-IN" sz="2800" dirty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must have same degree sequence.</a:t>
                </a:r>
              </a:p>
            </p:txBody>
          </p:sp>
        </mc:Choice>
        <mc:Fallback xmlns="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6955592D-9956-45F0-5DF3-DA817E46A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58" y="4542332"/>
                <a:ext cx="10453989" cy="676105"/>
              </a:xfrm>
              <a:prstGeom prst="rect">
                <a:avLst/>
              </a:prstGeom>
              <a:blipFill>
                <a:blip r:embed="rId5"/>
                <a:stretch>
                  <a:fillRect l="-1224" b="-1982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>
                <a:extLst>
                  <a:ext uri="{FF2B5EF4-FFF2-40B4-BE49-F238E27FC236}">
                    <a16:creationId xmlns:a16="http://schemas.microsoft.com/office/drawing/2014/main" id="{93508BD2-62A7-60B1-EC30-8F0BF339D2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9771" y="5124861"/>
                <a:ext cx="10453990" cy="113103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31813" indent="-531813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 of degree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must have exactly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  of degree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 </a:t>
                </a:r>
              </a:p>
            </p:txBody>
          </p:sp>
        </mc:Choice>
        <mc:Fallback xmlns="">
          <p:sp>
            <p:nvSpPr>
              <p:cNvPr id="25" name="Content Placeholder 4">
                <a:extLst>
                  <a:ext uri="{FF2B5EF4-FFF2-40B4-BE49-F238E27FC236}">
                    <a16:creationId xmlns:a16="http://schemas.microsoft.com/office/drawing/2014/main" id="{93508BD2-62A7-60B1-EC30-8F0BF339D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771" y="5124861"/>
                <a:ext cx="10453990" cy="1131030"/>
              </a:xfrm>
              <a:prstGeom prst="rect">
                <a:avLst/>
              </a:prstGeom>
              <a:blipFill>
                <a:blip r:embed="rId6"/>
                <a:stretch>
                  <a:fillRect l="-1224" r="-1166" b="-1621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49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3" grpId="0"/>
      <p:bldP spid="24" grpId="0"/>
      <p:bldP spid="2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584C-21D4-2E34-6EB1-94E6AC1B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Isomorphic Graphs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7E295D-822A-B50B-AC77-E1A551B928EF}"/>
              </a:ext>
            </a:extLst>
          </p:cNvPr>
          <p:cNvGrpSpPr/>
          <p:nvPr/>
        </p:nvGrpSpPr>
        <p:grpSpPr>
          <a:xfrm>
            <a:off x="204718" y="832512"/>
            <a:ext cx="11668836" cy="711200"/>
            <a:chOff x="272955" y="928048"/>
            <a:chExt cx="11668836" cy="7112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ACA48B2-A4D0-705E-9379-5F2CA4924722}"/>
                </a:ext>
              </a:extLst>
            </p:cNvPr>
            <p:cNvSpPr/>
            <p:nvPr/>
          </p:nvSpPr>
          <p:spPr>
            <a:xfrm>
              <a:off x="272955" y="928048"/>
              <a:ext cx="11668836" cy="711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Content Placeholder 4">
              <a:extLst>
                <a:ext uri="{FF2B5EF4-FFF2-40B4-BE49-F238E27FC236}">
                  <a16:creationId xmlns:a16="http://schemas.microsoft.com/office/drawing/2014/main" id="{DBD83D0C-F070-2C1F-78E8-204969C29DFC}"/>
                </a:ext>
              </a:extLst>
            </p:cNvPr>
            <p:cNvSpPr txBox="1">
              <a:spLocks/>
            </p:cNvSpPr>
            <p:nvPr/>
          </p:nvSpPr>
          <p:spPr>
            <a:xfrm>
              <a:off x="300251" y="928048"/>
              <a:ext cx="10877266" cy="67610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None/>
              </a:pPr>
              <a:r>
                <a:rPr lang="en-IN" sz="2800" b="1" dirty="0">
                  <a:solidFill>
                    <a:srgbClr val="002060"/>
                  </a:solidFill>
                </a:rPr>
                <a:t>Procedure to check whether the </a:t>
              </a:r>
              <a:r>
                <a:rPr lang="en-IN" sz="2800" b="1" dirty="0">
                  <a:solidFill>
                    <a:schemeClr val="accent6">
                      <a:lumMod val="75000"/>
                    </a:schemeClr>
                  </a:solidFill>
                </a:rPr>
                <a:t>undirected graphs</a:t>
              </a:r>
              <a:r>
                <a:rPr lang="en-IN" sz="2800" b="1" dirty="0">
                  <a:solidFill>
                    <a:srgbClr val="002060"/>
                  </a:solidFill>
                </a:rPr>
                <a:t> are isomorphic or not:</a:t>
              </a:r>
            </a:p>
          </p:txBody>
        </p:sp>
      </p:grp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CACDBB9-9303-D9A0-2AC9-7A0EA0353B25}"/>
              </a:ext>
            </a:extLst>
          </p:cNvPr>
          <p:cNvSpPr txBox="1">
            <a:spLocks/>
          </p:cNvSpPr>
          <p:nvPr/>
        </p:nvSpPr>
        <p:spPr>
          <a:xfrm>
            <a:off x="232014" y="1629928"/>
            <a:ext cx="8325135" cy="6761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IN" sz="2800" b="1" u="sng" dirty="0">
                <a:solidFill>
                  <a:schemeClr val="accent6">
                    <a:lumMod val="75000"/>
                  </a:schemeClr>
                </a:solidFill>
              </a:rPr>
              <a:t>Step:4</a:t>
            </a:r>
            <a:r>
              <a:rPr lang="en-IN" sz="2800" dirty="0">
                <a:solidFill>
                  <a:srgbClr val="002060"/>
                </a:solidFill>
              </a:rPr>
              <a:t>  Adjacency must be preserved.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E96DCFE2-6E46-01AA-7774-98B3109FAD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09264" y="4363402"/>
                <a:ext cx="12082818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If all the four steps are satisfied, then we can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isomorphic. </a:t>
                </a:r>
              </a:p>
            </p:txBody>
          </p:sp>
        </mc:Choice>
        <mc:Fallback xmlns="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E96DCFE2-6E46-01AA-7774-98B3109FA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9264" y="4363402"/>
                <a:ext cx="12082818" cy="676105"/>
              </a:xfrm>
              <a:prstGeom prst="rect">
                <a:avLst/>
              </a:prstGeom>
              <a:blipFill>
                <a:blip r:embed="rId2"/>
                <a:stretch>
                  <a:fillRect b="-1891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4">
                <a:extLst>
                  <a:ext uri="{FF2B5EF4-FFF2-40B4-BE49-F238E27FC236}">
                    <a16:creationId xmlns:a16="http://schemas.microsoft.com/office/drawing/2014/main" id="{D044238E-597C-3590-6771-88F62B59D2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09264" y="5160818"/>
                <a:ext cx="12082818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 If any of the above step does not satisfy,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not isomorphic. </a:t>
                </a:r>
              </a:p>
            </p:txBody>
          </p:sp>
        </mc:Choice>
        <mc:Fallback xmlns="">
          <p:sp>
            <p:nvSpPr>
              <p:cNvPr id="28" name="Content Placeholder 4">
                <a:extLst>
                  <a:ext uri="{FF2B5EF4-FFF2-40B4-BE49-F238E27FC236}">
                    <a16:creationId xmlns:a16="http://schemas.microsoft.com/office/drawing/2014/main" id="{D044238E-597C-3590-6771-88F62B59D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9264" y="5160818"/>
                <a:ext cx="12082818" cy="67610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893F335E-CABC-9A9E-4568-214E636A7B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4928" y="2306032"/>
                <a:ext cx="10776987" cy="17241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31813" indent="-531813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i.e., if edge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incident on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then the corresponding edge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must be incident on the vertices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that correspond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respectively.  </a:t>
                </a: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893F335E-CABC-9A9E-4568-214E636A7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928" y="2306032"/>
                <a:ext cx="10776987" cy="1724179"/>
              </a:xfrm>
              <a:prstGeom prst="rect">
                <a:avLst/>
              </a:prstGeom>
              <a:blipFill>
                <a:blip r:embed="rId4"/>
                <a:stretch>
                  <a:fillRect l="-1188" r="-1131" b="-954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04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B76ADF9-FAD3-063B-5D58-A3CE8A3695F7}"/>
              </a:ext>
            </a:extLst>
          </p:cNvPr>
          <p:cNvCxnSpPr>
            <a:cxnSpLocks/>
          </p:cNvCxnSpPr>
          <p:nvPr/>
        </p:nvCxnSpPr>
        <p:spPr>
          <a:xfrm flipH="1">
            <a:off x="8362279" y="1646689"/>
            <a:ext cx="1968539" cy="8021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21FBB2-180D-77AA-6273-91A08EEF3D73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8362279" y="2393881"/>
            <a:ext cx="2059953" cy="163928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D2E9F5-7B41-4311-2DF6-0079345FDBEB}"/>
              </a:ext>
            </a:extLst>
          </p:cNvPr>
          <p:cNvCxnSpPr>
            <a:cxnSpLocks/>
          </p:cNvCxnSpPr>
          <p:nvPr/>
        </p:nvCxnSpPr>
        <p:spPr>
          <a:xfrm>
            <a:off x="10349480" y="2501230"/>
            <a:ext cx="8570" cy="1512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FB359B-55B4-56ED-9FA8-9AA6EDB1C969}"/>
              </a:ext>
            </a:extLst>
          </p:cNvPr>
          <p:cNvCxnSpPr>
            <a:cxnSpLocks/>
          </p:cNvCxnSpPr>
          <p:nvPr/>
        </p:nvCxnSpPr>
        <p:spPr>
          <a:xfrm rot="16200000">
            <a:off x="9338698" y="1453805"/>
            <a:ext cx="8570" cy="2016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BA7CBA-917B-4C49-34CB-94D6BABB0078}"/>
              </a:ext>
            </a:extLst>
          </p:cNvPr>
          <p:cNvCxnSpPr>
            <a:cxnSpLocks/>
          </p:cNvCxnSpPr>
          <p:nvPr/>
        </p:nvCxnSpPr>
        <p:spPr>
          <a:xfrm rot="16200000">
            <a:off x="9338698" y="3038178"/>
            <a:ext cx="8570" cy="2016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3664678-F2A0-D5C4-D87D-50F5E52E67B6}"/>
              </a:ext>
            </a:extLst>
          </p:cNvPr>
          <p:cNvCxnSpPr>
            <a:cxnSpLocks/>
          </p:cNvCxnSpPr>
          <p:nvPr/>
        </p:nvCxnSpPr>
        <p:spPr>
          <a:xfrm>
            <a:off x="8326413" y="2511475"/>
            <a:ext cx="8570" cy="1512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66EF0B-02F9-8FDA-E9E2-E5E9E775365A}"/>
              </a:ext>
            </a:extLst>
          </p:cNvPr>
          <p:cNvCxnSpPr>
            <a:cxnSpLocks/>
          </p:cNvCxnSpPr>
          <p:nvPr/>
        </p:nvCxnSpPr>
        <p:spPr>
          <a:xfrm flipH="1">
            <a:off x="5699047" y="2042521"/>
            <a:ext cx="498193" cy="1131575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D65FDA-7EED-6C5A-B556-3E34061136E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512842" y="3169981"/>
            <a:ext cx="1623608" cy="69863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1C600F-1EDE-4C90-75EC-8FA357651CB4}"/>
              </a:ext>
            </a:extLst>
          </p:cNvPr>
          <p:cNvCxnSpPr>
            <a:cxnSpLocks/>
          </p:cNvCxnSpPr>
          <p:nvPr/>
        </p:nvCxnSpPr>
        <p:spPr>
          <a:xfrm rot="10800000" flipH="1">
            <a:off x="4107955" y="3168281"/>
            <a:ext cx="1623608" cy="69863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FDB57C-A667-3CF3-82E1-1324657F54B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107955" y="2481281"/>
            <a:ext cx="1623608" cy="69863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56F587-1104-B6F8-7D7F-12DA1BB6AB1C}"/>
              </a:ext>
            </a:extLst>
          </p:cNvPr>
          <p:cNvCxnSpPr>
            <a:cxnSpLocks/>
          </p:cNvCxnSpPr>
          <p:nvPr/>
        </p:nvCxnSpPr>
        <p:spPr>
          <a:xfrm flipH="1">
            <a:off x="2516385" y="2475465"/>
            <a:ext cx="1623608" cy="69863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EE5C5F1-F145-410B-A9C7-0850B749B41C}"/>
              </a:ext>
            </a:extLst>
          </p:cNvPr>
          <p:cNvSpPr/>
          <p:nvPr/>
        </p:nvSpPr>
        <p:spPr>
          <a:xfrm>
            <a:off x="1978924" y="803121"/>
            <a:ext cx="8871046" cy="711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30000"/>
              </a:lnSpc>
            </a:pPr>
            <a:r>
              <a:rPr kumimoji="0" lang="en-IN" sz="2800" b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</a:rPr>
              <a:t>Check whether the given pair of graphs are isomorphic or not.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3B9525B-B7C3-9576-A17F-D0944FF84C16}"/>
              </a:ext>
            </a:extLst>
          </p:cNvPr>
          <p:cNvSpPr/>
          <p:nvPr/>
        </p:nvSpPr>
        <p:spPr>
          <a:xfrm>
            <a:off x="187055" y="516603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C9B2070-7EEB-C592-D686-2FB09979DAA6}"/>
              </a:ext>
            </a:extLst>
          </p:cNvPr>
          <p:cNvSpPr/>
          <p:nvPr/>
        </p:nvSpPr>
        <p:spPr>
          <a:xfrm rot="10800000">
            <a:off x="4023633" y="236752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DF7523-3E3B-7F5A-29C1-348BB0C51928}"/>
              </a:ext>
            </a:extLst>
          </p:cNvPr>
          <p:cNvSpPr/>
          <p:nvPr/>
        </p:nvSpPr>
        <p:spPr>
          <a:xfrm rot="10800000">
            <a:off x="4032203" y="374502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B2F943-3A95-AB7D-3312-23F594D09247}"/>
              </a:ext>
            </a:extLst>
          </p:cNvPr>
          <p:cNvSpPr/>
          <p:nvPr/>
        </p:nvSpPr>
        <p:spPr>
          <a:xfrm rot="10800000">
            <a:off x="5609047" y="308409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2EEADC-3134-F907-49CC-F5830A424F6E}"/>
              </a:ext>
            </a:extLst>
          </p:cNvPr>
          <p:cNvSpPr/>
          <p:nvPr/>
        </p:nvSpPr>
        <p:spPr>
          <a:xfrm rot="10800000">
            <a:off x="2426386" y="308409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D26F64-6950-DC6D-F46F-E5328833AC32}"/>
              </a:ext>
            </a:extLst>
          </p:cNvPr>
          <p:cNvSpPr/>
          <p:nvPr/>
        </p:nvSpPr>
        <p:spPr>
          <a:xfrm rot="10800000">
            <a:off x="6107240" y="197778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EC56D1-5298-B92E-D783-5CBFBB92DE14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>
            <a:off x="4113633" y="2547521"/>
            <a:ext cx="8570" cy="1197507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A784794E-1E2A-8A93-E0D4-2DE5523D269C}"/>
              </a:ext>
            </a:extLst>
          </p:cNvPr>
          <p:cNvSpPr/>
          <p:nvPr/>
        </p:nvSpPr>
        <p:spPr>
          <a:xfrm rot="10800000">
            <a:off x="8250062" y="236752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B50623A-7599-7B1F-ECD6-7B89486F8432}"/>
              </a:ext>
            </a:extLst>
          </p:cNvPr>
          <p:cNvSpPr/>
          <p:nvPr/>
        </p:nvSpPr>
        <p:spPr>
          <a:xfrm rot="10800000">
            <a:off x="10268592" y="236752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D9CE293-1770-5FAE-D87C-3873A8E2B1D9}"/>
              </a:ext>
            </a:extLst>
          </p:cNvPr>
          <p:cNvSpPr/>
          <p:nvPr/>
        </p:nvSpPr>
        <p:spPr>
          <a:xfrm rot="10800000">
            <a:off x="8250062" y="395476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23F36D9-BD25-0D96-3E52-AF6102F5BA5F}"/>
              </a:ext>
            </a:extLst>
          </p:cNvPr>
          <p:cNvSpPr/>
          <p:nvPr/>
        </p:nvSpPr>
        <p:spPr>
          <a:xfrm rot="10800000">
            <a:off x="10268592" y="395590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58331B9-7FC9-2996-30A6-A0F49BCBFA0D}"/>
              </a:ext>
            </a:extLst>
          </p:cNvPr>
          <p:cNvSpPr/>
          <p:nvPr/>
        </p:nvSpPr>
        <p:spPr>
          <a:xfrm rot="10800000">
            <a:off x="10257780" y="156125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CA6A428-960F-0B12-8122-73BE3B8CCFBA}"/>
                  </a:ext>
                </a:extLst>
              </p:cNvPr>
              <p:cNvSpPr/>
              <p:nvPr/>
            </p:nvSpPr>
            <p:spPr>
              <a:xfrm>
                <a:off x="3923964" y="1796589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CA6A428-960F-0B12-8122-73BE3B8CC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64" y="1796589"/>
                <a:ext cx="367982" cy="711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4C6B46A-B824-EE95-2216-08C856A4FE20}"/>
                  </a:ext>
                </a:extLst>
              </p:cNvPr>
              <p:cNvSpPr/>
              <p:nvPr/>
            </p:nvSpPr>
            <p:spPr>
              <a:xfrm>
                <a:off x="2047164" y="2791703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4C6B46A-B824-EE95-2216-08C856A4FE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164" y="2791703"/>
                <a:ext cx="367982" cy="711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8771851-F4F9-9728-70A4-6B8CBC408A0C}"/>
                  </a:ext>
                </a:extLst>
              </p:cNvPr>
              <p:cNvSpPr/>
              <p:nvPr/>
            </p:nvSpPr>
            <p:spPr>
              <a:xfrm>
                <a:off x="3923962" y="3764785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8771851-F4F9-9728-70A4-6B8CBC408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62" y="3764785"/>
                <a:ext cx="367982" cy="711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9D8FB61-0A14-12F1-DC64-4BDB724492AD}"/>
                  </a:ext>
                </a:extLst>
              </p:cNvPr>
              <p:cNvSpPr/>
              <p:nvPr/>
            </p:nvSpPr>
            <p:spPr>
              <a:xfrm>
                <a:off x="5486993" y="3179912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9D8FB61-0A14-12F1-DC64-4BDB72449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993" y="3179912"/>
                <a:ext cx="367982" cy="711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77BFE3F-25BE-7CAB-718E-7DB156631C18}"/>
                  </a:ext>
                </a:extLst>
              </p:cNvPr>
              <p:cNvSpPr/>
              <p:nvPr/>
            </p:nvSpPr>
            <p:spPr>
              <a:xfrm>
                <a:off x="6013249" y="1415077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𝐞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77BFE3F-25BE-7CAB-718E-7DB156631C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249" y="1415077"/>
                <a:ext cx="367982" cy="711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E14BBF9-F1E9-36F9-3A45-50B20EE8FA56}"/>
                  </a:ext>
                </a:extLst>
              </p:cNvPr>
              <p:cNvSpPr/>
              <p:nvPr/>
            </p:nvSpPr>
            <p:spPr>
              <a:xfrm>
                <a:off x="8072239" y="3988118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E14BBF9-F1E9-36F9-3A45-50B20EE8F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239" y="3988118"/>
                <a:ext cx="498193" cy="711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8A6B84C-D642-D3C3-8B37-6E613F666034}"/>
                  </a:ext>
                </a:extLst>
              </p:cNvPr>
              <p:cNvSpPr/>
              <p:nvPr/>
            </p:nvSpPr>
            <p:spPr>
              <a:xfrm>
                <a:off x="10137043" y="3993179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8A6B84C-D642-D3C3-8B37-6E613F666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043" y="3993179"/>
                <a:ext cx="498193" cy="711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6F3981-022A-D20C-DDA1-B408D6FEA494}"/>
                  </a:ext>
                </a:extLst>
              </p:cNvPr>
              <p:cNvSpPr/>
              <p:nvPr/>
            </p:nvSpPr>
            <p:spPr>
              <a:xfrm>
                <a:off x="10431871" y="2088844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6F3981-022A-D20C-DDA1-B408D6FEA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871" y="2088844"/>
                <a:ext cx="498193" cy="711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777E366-68F3-6D7A-B069-1164F81E19F8}"/>
                  </a:ext>
                </a:extLst>
              </p:cNvPr>
              <p:cNvSpPr/>
              <p:nvPr/>
            </p:nvSpPr>
            <p:spPr>
              <a:xfrm>
                <a:off x="7746958" y="2094139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777E366-68F3-6D7A-B069-1164F81E1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958" y="2094139"/>
                <a:ext cx="498193" cy="711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D5EA4BC-BD0F-7089-9253-E3D84258CD1B}"/>
                  </a:ext>
                </a:extLst>
              </p:cNvPr>
              <p:cNvSpPr/>
              <p:nvPr/>
            </p:nvSpPr>
            <p:spPr>
              <a:xfrm>
                <a:off x="10415642" y="1250971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D5EA4BC-BD0F-7089-9253-E3D84258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5642" y="1250971"/>
                <a:ext cx="498193" cy="711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66554C-461E-FDB2-34A4-A1EACD67666F}"/>
                  </a:ext>
                </a:extLst>
              </p:cNvPr>
              <p:cNvSpPr/>
              <p:nvPr/>
            </p:nvSpPr>
            <p:spPr>
              <a:xfrm>
                <a:off x="5918199" y="2444444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66554C-461E-FDB2-34A4-A1EACD6766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199" y="2444444"/>
                <a:ext cx="367982" cy="711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FB90283-E993-7FF2-5315-FBC927A490F4}"/>
                  </a:ext>
                </a:extLst>
              </p:cNvPr>
              <p:cNvSpPr/>
              <p:nvPr/>
            </p:nvSpPr>
            <p:spPr>
              <a:xfrm>
                <a:off x="4790815" y="2294652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FB90283-E993-7FF2-5315-FBC927A490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15" y="2294652"/>
                <a:ext cx="367982" cy="711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3303E0A-29E0-B73E-F0DD-400E3C721DA3}"/>
                  </a:ext>
                </a:extLst>
              </p:cNvPr>
              <p:cNvSpPr/>
              <p:nvPr/>
            </p:nvSpPr>
            <p:spPr>
              <a:xfrm>
                <a:off x="4790815" y="3415866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3303E0A-29E0-B73E-F0DD-400E3C721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15" y="3415866"/>
                <a:ext cx="367982" cy="711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2004C3D-84B2-9145-BBDC-C6A23BF94210}"/>
                  </a:ext>
                </a:extLst>
              </p:cNvPr>
              <p:cNvSpPr/>
              <p:nvPr/>
            </p:nvSpPr>
            <p:spPr>
              <a:xfrm>
                <a:off x="4096664" y="2870798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2004C3D-84B2-9145-BBDC-C6A23BF94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664" y="2870798"/>
                <a:ext cx="367982" cy="7112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DDD8E68-4326-0109-180E-AF8AC94E7947}"/>
                  </a:ext>
                </a:extLst>
              </p:cNvPr>
              <p:cNvSpPr/>
              <p:nvPr/>
            </p:nvSpPr>
            <p:spPr>
              <a:xfrm>
                <a:off x="3046580" y="2290224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DDD8E68-4326-0109-180E-AF8AC94E7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80" y="2290224"/>
                <a:ext cx="367982" cy="711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7B6FFFE-26FB-4F80-3272-F1492E9711D8}"/>
                  </a:ext>
                </a:extLst>
              </p:cNvPr>
              <p:cNvSpPr/>
              <p:nvPr/>
            </p:nvSpPr>
            <p:spPr>
              <a:xfrm>
                <a:off x="3020061" y="3415866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7B6FFFE-26FB-4F80-3272-F1492E971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061" y="3415866"/>
                <a:ext cx="367982" cy="7112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5474499-7EC6-2A6F-588E-BDC16F117D4D}"/>
                  </a:ext>
                </a:extLst>
              </p:cNvPr>
              <p:cNvSpPr/>
              <p:nvPr/>
            </p:nvSpPr>
            <p:spPr>
              <a:xfrm>
                <a:off x="8921358" y="1483402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5474499-7EC6-2A6F-588E-BDC16F117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58" y="1483402"/>
                <a:ext cx="498193" cy="7112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14ED91F-80BA-1BDE-7949-AAF24A779FC0}"/>
                  </a:ext>
                </a:extLst>
              </p:cNvPr>
              <p:cNvSpPr/>
              <p:nvPr/>
            </p:nvSpPr>
            <p:spPr>
              <a:xfrm>
                <a:off x="7840837" y="2865222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14ED91F-80BA-1BDE-7949-AAF24A779F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837" y="2865222"/>
                <a:ext cx="498193" cy="7112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11A676E-5D3F-C574-6A67-9BBC3D31FB07}"/>
                  </a:ext>
                </a:extLst>
              </p:cNvPr>
              <p:cNvSpPr/>
              <p:nvPr/>
            </p:nvSpPr>
            <p:spPr>
              <a:xfrm>
                <a:off x="9143158" y="2290224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11A676E-5D3F-C574-6A67-9BBC3D31F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158" y="2290224"/>
                <a:ext cx="498193" cy="7112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E34E242-1C43-FB16-8B6A-0D6C12EB6E06}"/>
                  </a:ext>
                </a:extLst>
              </p:cNvPr>
              <p:cNvSpPr/>
              <p:nvPr/>
            </p:nvSpPr>
            <p:spPr>
              <a:xfrm>
                <a:off x="9140675" y="3146312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E34E242-1C43-FB16-8B6A-0D6C12EB6E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675" y="3146312"/>
                <a:ext cx="498193" cy="7112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F7A460C-43D0-C2E0-AA8D-5EA8E9C5A4A9}"/>
                  </a:ext>
                </a:extLst>
              </p:cNvPr>
              <p:cNvSpPr/>
              <p:nvPr/>
            </p:nvSpPr>
            <p:spPr>
              <a:xfrm>
                <a:off x="9138191" y="3910961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F7A460C-43D0-C2E0-AA8D-5EA8E9C5A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191" y="3910961"/>
                <a:ext cx="498193" cy="7112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90DAA51-5ADB-CD4D-D756-01EA57FB85C0}"/>
                  </a:ext>
                </a:extLst>
              </p:cNvPr>
              <p:cNvSpPr/>
              <p:nvPr/>
            </p:nvSpPr>
            <p:spPr>
              <a:xfrm>
                <a:off x="10316750" y="2930724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90DAA51-5ADB-CD4D-D756-01EA57FB8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750" y="2930724"/>
                <a:ext cx="498193" cy="7112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3BA6D92-A5E8-77E8-4CA3-1EFBE82E82D2}"/>
                  </a:ext>
                </a:extLst>
              </p:cNvPr>
              <p:cNvSpPr txBox="1"/>
              <p:nvPr/>
            </p:nvSpPr>
            <p:spPr>
              <a:xfrm>
                <a:off x="3772342" y="4407220"/>
                <a:ext cx="7282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kumimoji="0" lang="en-IN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4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3BA6D92-A5E8-77E8-4CA3-1EFBE82E8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342" y="4407220"/>
                <a:ext cx="728216" cy="70788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DFB9913-E807-BA85-57EE-26A503A33142}"/>
                  </a:ext>
                </a:extLst>
              </p:cNvPr>
              <p:cNvSpPr txBox="1"/>
              <p:nvPr/>
            </p:nvSpPr>
            <p:spPr>
              <a:xfrm>
                <a:off x="9023179" y="4458146"/>
                <a:ext cx="7282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kumimoji="0" lang="en-IN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4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DFB9913-E807-BA85-57EE-26A503A33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179" y="4458146"/>
                <a:ext cx="728216" cy="70788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4">
                <a:extLst>
                  <a:ext uri="{FF2B5EF4-FFF2-40B4-BE49-F238E27FC236}">
                    <a16:creationId xmlns:a16="http://schemas.microsoft.com/office/drawing/2014/main" id="{20E0F5F6-DD5E-93E9-4EEA-22FC5573DD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9869" y="5128837"/>
                <a:ext cx="5793672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2" name="Content Placeholder 4">
                <a:extLst>
                  <a:ext uri="{FF2B5EF4-FFF2-40B4-BE49-F238E27FC236}">
                    <a16:creationId xmlns:a16="http://schemas.microsoft.com/office/drawing/2014/main" id="{20E0F5F6-DD5E-93E9-4EEA-22FC5573D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69" y="5128837"/>
                <a:ext cx="5793672" cy="676105"/>
              </a:xfrm>
              <a:prstGeom prst="rect">
                <a:avLst/>
              </a:prstGeom>
              <a:blipFill>
                <a:blip r:embed="rId27"/>
                <a:stretch>
                  <a:fillRect l="-2103" b="-1982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4">
                <a:extLst>
                  <a:ext uri="{FF2B5EF4-FFF2-40B4-BE49-F238E27FC236}">
                    <a16:creationId xmlns:a16="http://schemas.microsoft.com/office/drawing/2014/main" id="{B51FBB5E-E555-A404-F196-2F3412CFCC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9868" y="5818673"/>
                <a:ext cx="3792471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Here,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Content Placeholder 4">
                <a:extLst>
                  <a:ext uri="{FF2B5EF4-FFF2-40B4-BE49-F238E27FC236}">
                    <a16:creationId xmlns:a16="http://schemas.microsoft.com/office/drawing/2014/main" id="{B51FBB5E-E555-A404-F196-2F3412CFC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68" y="5818673"/>
                <a:ext cx="3792471" cy="676105"/>
              </a:xfrm>
              <a:prstGeom prst="rect">
                <a:avLst/>
              </a:prstGeom>
              <a:blipFill>
                <a:blip r:embed="rId28"/>
                <a:stretch>
                  <a:fillRect l="-3215" b="-20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4">
                <a:extLst>
                  <a:ext uri="{FF2B5EF4-FFF2-40B4-BE49-F238E27FC236}">
                    <a16:creationId xmlns:a16="http://schemas.microsoft.com/office/drawing/2014/main" id="{1EC4F30A-F211-EAD9-D015-85F9D6F5E9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8504" y="5820151"/>
                <a:ext cx="3792471" cy="67610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Content Placeholder 4">
                <a:extLst>
                  <a:ext uri="{FF2B5EF4-FFF2-40B4-BE49-F238E27FC236}">
                    <a16:creationId xmlns:a16="http://schemas.microsoft.com/office/drawing/2014/main" id="{1EC4F30A-F211-EAD9-D015-85F9D6F5E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04" y="5820151"/>
                <a:ext cx="3792471" cy="676105"/>
              </a:xfrm>
              <a:prstGeom prst="rect">
                <a:avLst/>
              </a:prstGeom>
              <a:blipFill>
                <a:blip r:embed="rId29"/>
                <a:stretch>
                  <a:fillRect l="-3215" b="-1891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18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B4FACC-0CAA-D015-3B68-AEF67AE17F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B4FACC-0CAA-D015-3B68-AEF67AE17F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0E9D6D-9197-2D03-F2F3-EA03B6DE740F}"/>
              </a:ext>
            </a:extLst>
          </p:cNvPr>
          <p:cNvCxnSpPr>
            <a:cxnSpLocks/>
          </p:cNvCxnSpPr>
          <p:nvPr/>
        </p:nvCxnSpPr>
        <p:spPr>
          <a:xfrm flipH="1">
            <a:off x="7799571" y="971434"/>
            <a:ext cx="1968539" cy="8021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392A9E-B250-77E1-D663-22034014891D}"/>
              </a:ext>
            </a:extLst>
          </p:cNvPr>
          <p:cNvCxnSpPr>
            <a:cxnSpLocks/>
            <a:stCxn id="27" idx="3"/>
          </p:cNvCxnSpPr>
          <p:nvPr/>
        </p:nvCxnSpPr>
        <p:spPr>
          <a:xfrm flipH="1">
            <a:off x="7799571" y="1718626"/>
            <a:ext cx="2059953" cy="163928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F1FAC0-B366-7B31-7B61-156BC5A5F071}"/>
              </a:ext>
            </a:extLst>
          </p:cNvPr>
          <p:cNvCxnSpPr>
            <a:cxnSpLocks/>
          </p:cNvCxnSpPr>
          <p:nvPr/>
        </p:nvCxnSpPr>
        <p:spPr>
          <a:xfrm>
            <a:off x="9786772" y="1825975"/>
            <a:ext cx="8570" cy="1512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B83AB4-EDA2-E2D3-129B-1EF182EDDB27}"/>
              </a:ext>
            </a:extLst>
          </p:cNvPr>
          <p:cNvCxnSpPr>
            <a:cxnSpLocks/>
          </p:cNvCxnSpPr>
          <p:nvPr/>
        </p:nvCxnSpPr>
        <p:spPr>
          <a:xfrm rot="16200000">
            <a:off x="8775990" y="778550"/>
            <a:ext cx="8570" cy="2016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6017E5-2DB1-02EB-5BC6-5BA8C7F0DFE4}"/>
              </a:ext>
            </a:extLst>
          </p:cNvPr>
          <p:cNvCxnSpPr>
            <a:cxnSpLocks/>
          </p:cNvCxnSpPr>
          <p:nvPr/>
        </p:nvCxnSpPr>
        <p:spPr>
          <a:xfrm rot="16200000">
            <a:off x="8775990" y="2362923"/>
            <a:ext cx="8570" cy="2016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561C4C-AE69-31CF-267D-C3FBE2006BC5}"/>
              </a:ext>
            </a:extLst>
          </p:cNvPr>
          <p:cNvCxnSpPr>
            <a:cxnSpLocks/>
          </p:cNvCxnSpPr>
          <p:nvPr/>
        </p:nvCxnSpPr>
        <p:spPr>
          <a:xfrm>
            <a:off x="7763705" y="1836220"/>
            <a:ext cx="8570" cy="1512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328453-BBB2-411B-7C48-AF3C8EA03947}"/>
              </a:ext>
            </a:extLst>
          </p:cNvPr>
          <p:cNvCxnSpPr>
            <a:cxnSpLocks/>
          </p:cNvCxnSpPr>
          <p:nvPr/>
        </p:nvCxnSpPr>
        <p:spPr>
          <a:xfrm flipH="1">
            <a:off x="5136339" y="1367266"/>
            <a:ext cx="498193" cy="1131575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9E1876-260D-625B-B84C-8286728B96B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950134" y="2494726"/>
            <a:ext cx="1623608" cy="69863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89E187-F53E-40F5-A2B0-34EEB7772F70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45247" y="2493026"/>
            <a:ext cx="1623608" cy="69863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121C3E-3C4A-F7AC-1140-0C39B1EEEFD0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545247" y="1806026"/>
            <a:ext cx="1623608" cy="69863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C6CB92-AEBB-9E7B-8FF4-BDCA703133F6}"/>
              </a:ext>
            </a:extLst>
          </p:cNvPr>
          <p:cNvCxnSpPr>
            <a:cxnSpLocks/>
          </p:cNvCxnSpPr>
          <p:nvPr/>
        </p:nvCxnSpPr>
        <p:spPr>
          <a:xfrm flipH="1">
            <a:off x="1953677" y="1800210"/>
            <a:ext cx="1623608" cy="69863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94A7CEA-E08C-B22F-6E5C-62CFD617BB24}"/>
              </a:ext>
            </a:extLst>
          </p:cNvPr>
          <p:cNvSpPr/>
          <p:nvPr/>
        </p:nvSpPr>
        <p:spPr>
          <a:xfrm rot="10800000">
            <a:off x="3460925" y="169226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093AE0-9EC0-FE37-F53C-67D85311AE89}"/>
              </a:ext>
            </a:extLst>
          </p:cNvPr>
          <p:cNvSpPr/>
          <p:nvPr/>
        </p:nvSpPr>
        <p:spPr>
          <a:xfrm rot="10800000">
            <a:off x="3469495" y="306977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A75FA6-7F1E-176E-D5D1-981F7246FC28}"/>
              </a:ext>
            </a:extLst>
          </p:cNvPr>
          <p:cNvSpPr/>
          <p:nvPr/>
        </p:nvSpPr>
        <p:spPr>
          <a:xfrm rot="10800000">
            <a:off x="5046339" y="240884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291A2C-BAFE-6B51-A83E-F9F6C5C2DE2B}"/>
              </a:ext>
            </a:extLst>
          </p:cNvPr>
          <p:cNvSpPr/>
          <p:nvPr/>
        </p:nvSpPr>
        <p:spPr>
          <a:xfrm rot="10800000">
            <a:off x="1863678" y="240884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FA87B5-A161-389B-AFA8-7C97CA439327}"/>
              </a:ext>
            </a:extLst>
          </p:cNvPr>
          <p:cNvSpPr/>
          <p:nvPr/>
        </p:nvSpPr>
        <p:spPr>
          <a:xfrm rot="10800000">
            <a:off x="5544532" y="130253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8036F27-AFA3-D332-23F7-D60986ED8D49}"/>
              </a:ext>
            </a:extLst>
          </p:cNvPr>
          <p:cNvCxnSpPr>
            <a:cxnSpLocks/>
            <a:stCxn id="20" idx="0"/>
            <a:endCxn id="21" idx="4"/>
          </p:cNvCxnSpPr>
          <p:nvPr/>
        </p:nvCxnSpPr>
        <p:spPr>
          <a:xfrm>
            <a:off x="3550925" y="1872266"/>
            <a:ext cx="8570" cy="1197507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89C4886-366F-39FF-DB1D-169B86865AC0}"/>
              </a:ext>
            </a:extLst>
          </p:cNvPr>
          <p:cNvSpPr/>
          <p:nvPr/>
        </p:nvSpPr>
        <p:spPr>
          <a:xfrm rot="10800000">
            <a:off x="7687354" y="169226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0359644-93EF-BA63-CDBD-03B69B90D016}"/>
              </a:ext>
            </a:extLst>
          </p:cNvPr>
          <p:cNvSpPr/>
          <p:nvPr/>
        </p:nvSpPr>
        <p:spPr>
          <a:xfrm rot="10800000">
            <a:off x="9705884" y="169226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ECF47D-1509-4CB6-7021-1460F1975F7E}"/>
              </a:ext>
            </a:extLst>
          </p:cNvPr>
          <p:cNvSpPr/>
          <p:nvPr/>
        </p:nvSpPr>
        <p:spPr>
          <a:xfrm rot="10800000">
            <a:off x="7687354" y="327950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390393-2C8D-850D-E743-73994FE15A68}"/>
              </a:ext>
            </a:extLst>
          </p:cNvPr>
          <p:cNvSpPr/>
          <p:nvPr/>
        </p:nvSpPr>
        <p:spPr>
          <a:xfrm rot="10800000">
            <a:off x="9705884" y="328064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79BF639-6CFB-1E77-2F95-62D8393211B9}"/>
              </a:ext>
            </a:extLst>
          </p:cNvPr>
          <p:cNvSpPr/>
          <p:nvPr/>
        </p:nvSpPr>
        <p:spPr>
          <a:xfrm rot="10800000">
            <a:off x="9695072" y="88599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EB0EB84-9301-7D55-2625-DFB6D73AD428}"/>
                  </a:ext>
                </a:extLst>
              </p:cNvPr>
              <p:cNvSpPr/>
              <p:nvPr/>
            </p:nvSpPr>
            <p:spPr>
              <a:xfrm>
                <a:off x="3361256" y="1121334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EB0EB84-9301-7D55-2625-DFB6D73AD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256" y="1121334"/>
                <a:ext cx="367982" cy="711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0DB7A9A-A4DE-C477-FF5D-13AB97CF096A}"/>
                  </a:ext>
                </a:extLst>
              </p:cNvPr>
              <p:cNvSpPr/>
              <p:nvPr/>
            </p:nvSpPr>
            <p:spPr>
              <a:xfrm>
                <a:off x="1484456" y="2116448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0DB7A9A-A4DE-C477-FF5D-13AB97CF09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456" y="2116448"/>
                <a:ext cx="367982" cy="711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C781E8-E963-A77D-C4F0-7B05F32B1DA1}"/>
                  </a:ext>
                </a:extLst>
              </p:cNvPr>
              <p:cNvSpPr/>
              <p:nvPr/>
            </p:nvSpPr>
            <p:spPr>
              <a:xfrm>
                <a:off x="3361254" y="3089530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C781E8-E963-A77D-C4F0-7B05F32B1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254" y="3089530"/>
                <a:ext cx="367982" cy="711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C175459-DF5F-0CDF-824E-C7D9DD745D82}"/>
                  </a:ext>
                </a:extLst>
              </p:cNvPr>
              <p:cNvSpPr/>
              <p:nvPr/>
            </p:nvSpPr>
            <p:spPr>
              <a:xfrm>
                <a:off x="4924285" y="2504657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C175459-DF5F-0CDF-824E-C7D9DD745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285" y="2504657"/>
                <a:ext cx="367982" cy="711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CEC348E-D260-E926-3ABF-38A45706A872}"/>
                  </a:ext>
                </a:extLst>
              </p:cNvPr>
              <p:cNvSpPr/>
              <p:nvPr/>
            </p:nvSpPr>
            <p:spPr>
              <a:xfrm>
                <a:off x="5450541" y="739822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𝐞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CEC348E-D260-E926-3ABF-38A45706A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541" y="739822"/>
                <a:ext cx="367982" cy="711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C50397-18F8-1ED7-79F0-41DDFE2D5E83}"/>
                  </a:ext>
                </a:extLst>
              </p:cNvPr>
              <p:cNvSpPr/>
              <p:nvPr/>
            </p:nvSpPr>
            <p:spPr>
              <a:xfrm>
                <a:off x="7509531" y="3312863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C50397-18F8-1ED7-79F0-41DDFE2D5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531" y="3312863"/>
                <a:ext cx="498193" cy="711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185B65C-8049-E3C0-6C56-D57B5F59931F}"/>
                  </a:ext>
                </a:extLst>
              </p:cNvPr>
              <p:cNvSpPr/>
              <p:nvPr/>
            </p:nvSpPr>
            <p:spPr>
              <a:xfrm>
                <a:off x="9574335" y="3317924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185B65C-8049-E3C0-6C56-D57B5F599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335" y="3317924"/>
                <a:ext cx="498193" cy="711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4F5D72-A011-2AAD-1348-429E6B14198F}"/>
                  </a:ext>
                </a:extLst>
              </p:cNvPr>
              <p:cNvSpPr/>
              <p:nvPr/>
            </p:nvSpPr>
            <p:spPr>
              <a:xfrm>
                <a:off x="9869163" y="1413589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4F5D72-A011-2AAD-1348-429E6B141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163" y="1413589"/>
                <a:ext cx="498193" cy="711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0870597-1AF4-9327-B437-EB6C74ED6465}"/>
                  </a:ext>
                </a:extLst>
              </p:cNvPr>
              <p:cNvSpPr/>
              <p:nvPr/>
            </p:nvSpPr>
            <p:spPr>
              <a:xfrm>
                <a:off x="7184250" y="1418884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0870597-1AF4-9327-B437-EB6C74ED6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250" y="1418884"/>
                <a:ext cx="498193" cy="711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1600396-3052-0DE0-7D85-18B02779814C}"/>
                  </a:ext>
                </a:extLst>
              </p:cNvPr>
              <p:cNvSpPr/>
              <p:nvPr/>
            </p:nvSpPr>
            <p:spPr>
              <a:xfrm>
                <a:off x="9852934" y="575716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1600396-3052-0DE0-7D85-18B027798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2934" y="575716"/>
                <a:ext cx="498193" cy="711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F2A768D-B0CA-C90E-1BE0-BC3505E29787}"/>
                  </a:ext>
                </a:extLst>
              </p:cNvPr>
              <p:cNvSpPr/>
              <p:nvPr/>
            </p:nvSpPr>
            <p:spPr>
              <a:xfrm>
                <a:off x="5355491" y="1769189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F2A768D-B0CA-C90E-1BE0-BC3505E29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91" y="1769189"/>
                <a:ext cx="367982" cy="711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00575E1-BD2F-ADF7-6990-AFE2C63915A7}"/>
                  </a:ext>
                </a:extLst>
              </p:cNvPr>
              <p:cNvSpPr/>
              <p:nvPr/>
            </p:nvSpPr>
            <p:spPr>
              <a:xfrm>
                <a:off x="4228107" y="1619397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00575E1-BD2F-ADF7-6990-AFE2C6391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107" y="1619397"/>
                <a:ext cx="367982" cy="711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E20DF7D-CA59-943A-D6ED-B7245BC08668}"/>
                  </a:ext>
                </a:extLst>
              </p:cNvPr>
              <p:cNvSpPr/>
              <p:nvPr/>
            </p:nvSpPr>
            <p:spPr>
              <a:xfrm>
                <a:off x="4228107" y="2740611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E20DF7D-CA59-943A-D6ED-B7245BC08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107" y="2740611"/>
                <a:ext cx="367982" cy="711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5D77245-4792-A634-0D29-B7CE282B9B3A}"/>
                  </a:ext>
                </a:extLst>
              </p:cNvPr>
              <p:cNvSpPr/>
              <p:nvPr/>
            </p:nvSpPr>
            <p:spPr>
              <a:xfrm>
                <a:off x="3533956" y="2195543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5D77245-4792-A634-0D29-B7CE282B9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956" y="2195543"/>
                <a:ext cx="367982" cy="7112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BC11294-51FC-576B-BBF3-875423019545}"/>
                  </a:ext>
                </a:extLst>
              </p:cNvPr>
              <p:cNvSpPr/>
              <p:nvPr/>
            </p:nvSpPr>
            <p:spPr>
              <a:xfrm>
                <a:off x="2483872" y="1614969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BC11294-51FC-576B-BBF3-8754230195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872" y="1614969"/>
                <a:ext cx="367982" cy="711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E12CAED-5767-06DA-5E9A-C82DE5A3CE67}"/>
                  </a:ext>
                </a:extLst>
              </p:cNvPr>
              <p:cNvSpPr/>
              <p:nvPr/>
            </p:nvSpPr>
            <p:spPr>
              <a:xfrm>
                <a:off x="2457353" y="2740611"/>
                <a:ext cx="36798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E12CAED-5767-06DA-5E9A-C82DE5A3C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353" y="2740611"/>
                <a:ext cx="367982" cy="7112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9C3A4F5-EF0F-3421-A5E4-44464EC9D421}"/>
                  </a:ext>
                </a:extLst>
              </p:cNvPr>
              <p:cNvSpPr/>
              <p:nvPr/>
            </p:nvSpPr>
            <p:spPr>
              <a:xfrm>
                <a:off x="8358650" y="808147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9C3A4F5-EF0F-3421-A5E4-44464EC9D4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650" y="808147"/>
                <a:ext cx="498193" cy="7112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8F57F33-D782-56F3-4F7D-86C8EE228498}"/>
                  </a:ext>
                </a:extLst>
              </p:cNvPr>
              <p:cNvSpPr/>
              <p:nvPr/>
            </p:nvSpPr>
            <p:spPr>
              <a:xfrm>
                <a:off x="7278129" y="2189967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8F57F33-D782-56F3-4F7D-86C8EE228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129" y="2189967"/>
                <a:ext cx="498193" cy="7112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58D0B94-F6C9-4EB1-334F-F8407E3E26B7}"/>
                  </a:ext>
                </a:extLst>
              </p:cNvPr>
              <p:cNvSpPr/>
              <p:nvPr/>
            </p:nvSpPr>
            <p:spPr>
              <a:xfrm>
                <a:off x="8580450" y="1614969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58D0B94-F6C9-4EB1-334F-F8407E3E2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450" y="1614969"/>
                <a:ext cx="498193" cy="7112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2416778-5026-A093-13FF-BE471C309CD6}"/>
                  </a:ext>
                </a:extLst>
              </p:cNvPr>
              <p:cNvSpPr/>
              <p:nvPr/>
            </p:nvSpPr>
            <p:spPr>
              <a:xfrm>
                <a:off x="8577967" y="2471057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2416778-5026-A093-13FF-BE471C309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967" y="2471057"/>
                <a:ext cx="498193" cy="7112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A2BF3BB-C9B9-F765-D650-1480FA841B31}"/>
                  </a:ext>
                </a:extLst>
              </p:cNvPr>
              <p:cNvSpPr/>
              <p:nvPr/>
            </p:nvSpPr>
            <p:spPr>
              <a:xfrm>
                <a:off x="8575483" y="3235706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A2BF3BB-C9B9-F765-D650-1480FA84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3" y="3235706"/>
                <a:ext cx="498193" cy="7112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135D146-AA12-AEF3-9E0D-F904769FDA81}"/>
                  </a:ext>
                </a:extLst>
              </p:cNvPr>
              <p:cNvSpPr/>
              <p:nvPr/>
            </p:nvSpPr>
            <p:spPr>
              <a:xfrm>
                <a:off x="9754042" y="2255469"/>
                <a:ext cx="49819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IN" sz="26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IN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135D146-AA12-AEF3-9E0D-F904769FD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042" y="2255469"/>
                <a:ext cx="498193" cy="7112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9DA0626-367E-4470-63DE-2303AEEB54A8}"/>
                  </a:ext>
                </a:extLst>
              </p:cNvPr>
              <p:cNvSpPr txBox="1"/>
              <p:nvPr/>
            </p:nvSpPr>
            <p:spPr>
              <a:xfrm>
                <a:off x="3209634" y="3731965"/>
                <a:ext cx="7282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kumimoji="0" lang="en-IN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4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9DA0626-367E-4470-63DE-2303AEEB5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634" y="3731965"/>
                <a:ext cx="728216" cy="70788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892E7E-EF35-8789-91B0-02E1C86767F5}"/>
                  </a:ext>
                </a:extLst>
              </p:cNvPr>
              <p:cNvSpPr txBox="1"/>
              <p:nvPr/>
            </p:nvSpPr>
            <p:spPr>
              <a:xfrm>
                <a:off x="8460471" y="3782891"/>
                <a:ext cx="7282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kumimoji="0" lang="en-IN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5E6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4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892E7E-EF35-8789-91B0-02E1C8676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471" y="3782891"/>
                <a:ext cx="728216" cy="70788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4">
                <a:extLst>
                  <a:ext uri="{FF2B5EF4-FFF2-40B4-BE49-F238E27FC236}">
                    <a16:creationId xmlns:a16="http://schemas.microsoft.com/office/drawing/2014/main" id="{4128DD94-65EF-D227-7EBF-E579658350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324" y="4626763"/>
                <a:ext cx="10866388" cy="111657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Now, the degree sequence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1, 2, 3, 3, 3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the degree sequence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1, 2, 3, 3, 3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5" name="Content Placeholder 4">
                <a:extLst>
                  <a:ext uri="{FF2B5EF4-FFF2-40B4-BE49-F238E27FC236}">
                    <a16:creationId xmlns:a16="http://schemas.microsoft.com/office/drawing/2014/main" id="{4128DD94-65EF-D227-7EBF-E57965835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24" y="4626763"/>
                <a:ext cx="10866388" cy="1116574"/>
              </a:xfrm>
              <a:prstGeom prst="rect">
                <a:avLst/>
              </a:prstGeom>
              <a:blipFill>
                <a:blip r:embed="rId27"/>
                <a:stretch>
                  <a:fillRect l="-1122" r="-1122" b="-1694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6F190282-CE53-699C-4BBA-3DAE7CCA0DA3}"/>
              </a:ext>
            </a:extLst>
          </p:cNvPr>
          <p:cNvSpPr/>
          <p:nvPr/>
        </p:nvSpPr>
        <p:spPr>
          <a:xfrm>
            <a:off x="263679" y="4726858"/>
            <a:ext cx="644592" cy="401354"/>
          </a:xfrm>
          <a:prstGeom prst="rightArrow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4">
                <a:extLst>
                  <a:ext uri="{FF2B5EF4-FFF2-40B4-BE49-F238E27FC236}">
                    <a16:creationId xmlns:a16="http://schemas.microsoft.com/office/drawing/2014/main" id="{00A5E281-B112-7A1C-4AE5-1628763BA1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324" y="5743337"/>
                <a:ext cx="8025796" cy="6710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Therefore, the degree sequence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same.</a:t>
                </a:r>
              </a:p>
            </p:txBody>
          </p:sp>
        </mc:Choice>
        <mc:Fallback xmlns="">
          <p:sp>
            <p:nvSpPr>
              <p:cNvPr id="57" name="Content Placeholder 4">
                <a:extLst>
                  <a:ext uri="{FF2B5EF4-FFF2-40B4-BE49-F238E27FC236}">
                    <a16:creationId xmlns:a16="http://schemas.microsoft.com/office/drawing/2014/main" id="{00A5E281-B112-7A1C-4AE5-1628763BA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24" y="5743337"/>
                <a:ext cx="8025796" cy="671066"/>
              </a:xfrm>
              <a:prstGeom prst="rect">
                <a:avLst/>
              </a:prstGeom>
              <a:blipFill>
                <a:blip r:embed="rId28"/>
                <a:stretch>
                  <a:fillRect l="-1519" r="-683" b="-20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EA8E9682-44B2-BE5B-5CBE-8FE7B619B575}"/>
              </a:ext>
            </a:extLst>
          </p:cNvPr>
          <p:cNvSpPr/>
          <p:nvPr/>
        </p:nvSpPr>
        <p:spPr>
          <a:xfrm>
            <a:off x="290732" y="5880624"/>
            <a:ext cx="644592" cy="401354"/>
          </a:xfrm>
          <a:prstGeom prst="rightArrow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80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 animBg="1"/>
      <p:bldP spid="57" grpId="0"/>
      <p:bldP spid="5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20613</TotalTime>
  <Words>12467</Words>
  <Application>Microsoft Office PowerPoint</Application>
  <PresentationFormat>Widescreen</PresentationFormat>
  <Paragraphs>2999</Paragraphs>
  <Slides>180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180</vt:i4>
      </vt:variant>
    </vt:vector>
  </HeadingPairs>
  <TitlesOfParts>
    <vt:vector size="189" baseType="lpstr">
      <vt:lpstr>Arial</vt:lpstr>
      <vt:lpstr>Calibri</vt:lpstr>
      <vt:lpstr>Roboto Condensed</vt:lpstr>
      <vt:lpstr>Wingdings 2</vt:lpstr>
      <vt:lpstr>Wingdings</vt:lpstr>
      <vt:lpstr>Cambria Math</vt:lpstr>
      <vt:lpstr>Roboto Condensed Light</vt:lpstr>
      <vt:lpstr>Wingdings 3</vt:lpstr>
      <vt:lpstr>Office Theme</vt:lpstr>
      <vt:lpstr>Unit – 4 Graph Theory - I</vt:lpstr>
      <vt:lpstr>PowerPoint Presentation</vt:lpstr>
      <vt:lpstr>PowerPoint Presentation</vt:lpstr>
      <vt:lpstr>PowerPoint Presentation</vt:lpstr>
      <vt:lpstr>Method – 1 Basic Terminologies</vt:lpstr>
      <vt:lpstr>Introduction</vt:lpstr>
      <vt:lpstr>Introduction</vt:lpstr>
      <vt:lpstr>Introduction</vt:lpstr>
      <vt:lpstr>Introduction</vt:lpstr>
      <vt:lpstr>Introduction</vt:lpstr>
      <vt:lpstr>Introduction</vt:lpstr>
      <vt:lpstr>Basic Terminologies</vt:lpstr>
      <vt:lpstr>Basic Terminologies</vt:lpstr>
      <vt:lpstr>Basic Terminologies</vt:lpstr>
      <vt:lpstr>Basic Terminologies</vt:lpstr>
      <vt:lpstr>Basic Terminologies</vt:lpstr>
      <vt:lpstr>Basic Terminologies</vt:lpstr>
      <vt:lpstr>Basic Terminologies</vt:lpstr>
      <vt:lpstr>Remarks</vt:lpstr>
      <vt:lpstr>Basic Terminologies</vt:lpstr>
      <vt:lpstr>Basic Terminologies</vt:lpstr>
      <vt:lpstr>Basic Terminologies</vt:lpstr>
      <vt:lpstr>Basic Terminologies</vt:lpstr>
      <vt:lpstr>Basic Terminologies</vt:lpstr>
      <vt:lpstr>Basic Terminologies</vt:lpstr>
      <vt:lpstr>Basic Terminologies</vt:lpstr>
      <vt:lpstr>Basic Terminologies</vt:lpstr>
      <vt:lpstr>Basic Terminologies</vt:lpstr>
      <vt:lpstr>Basic Terminologies</vt:lpstr>
      <vt:lpstr>Remark</vt:lpstr>
      <vt:lpstr>Method:1 ⇝ Example:1</vt:lpstr>
      <vt:lpstr>Method:1 ⇝ Example:1 (Continue)</vt:lpstr>
      <vt:lpstr>Method:1 ⇝ Example:2</vt:lpstr>
      <vt:lpstr>Method:1 ⇝ Example:2 (Continue)</vt:lpstr>
      <vt:lpstr>Method:1 ⇝ Example:3</vt:lpstr>
      <vt:lpstr>Method:1 ⇝ Example:3 (Continue)</vt:lpstr>
      <vt:lpstr>Method – 2 First and Second Theorem of Graph Theory</vt:lpstr>
      <vt:lpstr>Definitions</vt:lpstr>
      <vt:lpstr>Definitions</vt:lpstr>
      <vt:lpstr>Definitions</vt:lpstr>
      <vt:lpstr>Definitions</vt:lpstr>
      <vt:lpstr>Example on Degree of Vertices</vt:lpstr>
      <vt:lpstr>First Theorem of Graph Theory</vt:lpstr>
      <vt:lpstr>Method:2 ⇝ Example:1</vt:lpstr>
      <vt:lpstr>Method:2 ⇝ Example:1 (Continue)</vt:lpstr>
      <vt:lpstr>Second Theorem of Graph Theory</vt:lpstr>
      <vt:lpstr>Degree of a Vertex for Directed Graph</vt:lpstr>
      <vt:lpstr>Degree of a Vertex for Directed Graph</vt:lpstr>
      <vt:lpstr>Degree of a Vertex for Directed Graph</vt:lpstr>
      <vt:lpstr>Remarks</vt:lpstr>
      <vt:lpstr>Method:2 ⇝ Example:2</vt:lpstr>
      <vt:lpstr>Degree Sum Formula for a Directed Graph</vt:lpstr>
      <vt:lpstr>Method:2 ⇝ Example:3</vt:lpstr>
      <vt:lpstr>Method:2 ⇝ Example:3 (Continue)</vt:lpstr>
      <vt:lpstr>Method:2 ⇝ Example:4</vt:lpstr>
      <vt:lpstr>Method:2 ⇝ Example:4 (Continue)</vt:lpstr>
      <vt:lpstr>Method:2 ⇝ Example:5</vt:lpstr>
      <vt:lpstr>Method:2 ⇝ Example:5 (Continue)</vt:lpstr>
      <vt:lpstr>Method – 3 Special Types of Graph</vt:lpstr>
      <vt:lpstr>Undirected Multigraph</vt:lpstr>
      <vt:lpstr>Directed Multigraph</vt:lpstr>
      <vt:lpstr>Simple Graph</vt:lpstr>
      <vt:lpstr>Remark</vt:lpstr>
      <vt:lpstr>Regular Graph</vt:lpstr>
      <vt:lpstr>Regular Graph</vt:lpstr>
      <vt:lpstr>Complete Graph</vt:lpstr>
      <vt:lpstr>Complete Graph</vt:lpstr>
      <vt:lpstr>Complete Graph</vt:lpstr>
      <vt:lpstr>Cycle Graph</vt:lpstr>
      <vt:lpstr>Bipartite Graph</vt:lpstr>
      <vt:lpstr>Bipartite Graph</vt:lpstr>
      <vt:lpstr>Complete Bipartite Graph</vt:lpstr>
      <vt:lpstr>Complete Bipartite Graph</vt:lpstr>
      <vt:lpstr>Subgraph</vt:lpstr>
      <vt:lpstr>Subgraph</vt:lpstr>
      <vt:lpstr>Subgraph</vt:lpstr>
      <vt:lpstr>Subgraph</vt:lpstr>
      <vt:lpstr>Vertex Deleted Subgraph</vt:lpstr>
      <vt:lpstr>Vertex Deleted Subgraph</vt:lpstr>
      <vt:lpstr>Edge Deleted Subgraph</vt:lpstr>
      <vt:lpstr>Edge Deleted Subgraph</vt:lpstr>
      <vt:lpstr>Method:3 ⇝ Example:1</vt:lpstr>
      <vt:lpstr>Method:3 ⇝ Example:1 (Continue)</vt:lpstr>
      <vt:lpstr>Method:3 ⇝ Example:1 (Continue)</vt:lpstr>
      <vt:lpstr>Method:3 ⇝ Example:2</vt:lpstr>
      <vt:lpstr>Method:3 ⇝ Example:2 (Continue)</vt:lpstr>
      <vt:lpstr>Method:3 ⇝ Example:3</vt:lpstr>
      <vt:lpstr>Method:3 ⇝ Example:3 (Continue)</vt:lpstr>
      <vt:lpstr>Method:3 ⇝ Example:3 (Continue)</vt:lpstr>
      <vt:lpstr>Method:3 ⇝ Example:4</vt:lpstr>
      <vt:lpstr>Method:3 ⇝ Example:4 (Continue)</vt:lpstr>
      <vt:lpstr>Method – 4 Graph Isomorphism</vt:lpstr>
      <vt:lpstr>Graph Isomorphism</vt:lpstr>
      <vt:lpstr>Another Definition of Graph Isomorphism </vt:lpstr>
      <vt:lpstr>Degree Sequence of Graph</vt:lpstr>
      <vt:lpstr>Isomorphic Graphs</vt:lpstr>
      <vt:lpstr>Isomorphic Graphs</vt:lpstr>
      <vt:lpstr>Method:4 ⇝ Example:1</vt:lpstr>
      <vt:lpstr>Method:4 ⇝ Example:1 (Continue)</vt:lpstr>
      <vt:lpstr>Method:4 ⇝ Example:1 (Continue)</vt:lpstr>
      <vt:lpstr>Method:4 ⇝ Example:1 (Continue)</vt:lpstr>
      <vt:lpstr>Isomorphic Graphs</vt:lpstr>
      <vt:lpstr>Isomorphic Graphs</vt:lpstr>
      <vt:lpstr>Method:4 ⇝ Example:2</vt:lpstr>
      <vt:lpstr>Method:4 ⇝ Example:2 (Continue)</vt:lpstr>
      <vt:lpstr>Method:4 ⇝ Example:2 (Continue)</vt:lpstr>
      <vt:lpstr>Method:4 ⇝ Example:2 (Continue)</vt:lpstr>
      <vt:lpstr>Method:4 ⇝ Example:2 (Continue)</vt:lpstr>
      <vt:lpstr>Method:4 ⇝ Example:3</vt:lpstr>
      <vt:lpstr>Method:4 ⇝ Example:2 (Continue)</vt:lpstr>
      <vt:lpstr>Method:4 ⇝ Example:4</vt:lpstr>
      <vt:lpstr>Method:4 ⇝ Example:4 (Continue)</vt:lpstr>
      <vt:lpstr>Method:4 ⇝ Example:4 (Continue)</vt:lpstr>
      <vt:lpstr>Remark</vt:lpstr>
      <vt:lpstr>Method – 5 Connectivity</vt:lpstr>
      <vt:lpstr>Path of a Graph</vt:lpstr>
      <vt:lpstr>Path of a Graph</vt:lpstr>
      <vt:lpstr>Path of a Graph</vt:lpstr>
      <vt:lpstr>Cycle of a Graph</vt:lpstr>
      <vt:lpstr>Cycle of a Graph</vt:lpstr>
      <vt:lpstr>Method:5 ⇝ Example:1</vt:lpstr>
      <vt:lpstr>Method:5 ⇝ Example:1 (Continue)</vt:lpstr>
      <vt:lpstr>Method:5 ⇝ Example:2</vt:lpstr>
      <vt:lpstr>Method:5 ⇝ Example:2 (Continue)</vt:lpstr>
      <vt:lpstr>Connected Graph</vt:lpstr>
      <vt:lpstr>Strongly Connected Digraph</vt:lpstr>
      <vt:lpstr>Unilaterally Connected Digraph</vt:lpstr>
      <vt:lpstr>Weakly Connected Graph</vt:lpstr>
      <vt:lpstr>Remarks</vt:lpstr>
      <vt:lpstr>Example</vt:lpstr>
      <vt:lpstr>Strongly Connected Components (SCC)</vt:lpstr>
      <vt:lpstr>Strongly Connected Components (SCC)</vt:lpstr>
      <vt:lpstr>Unilaterally Connected Components (UCC)</vt:lpstr>
      <vt:lpstr>Unilaterally Connected Components (UCC)</vt:lpstr>
      <vt:lpstr>Weakly Connected Components (WCC)</vt:lpstr>
      <vt:lpstr>Weakly Connected Components (WCC)</vt:lpstr>
      <vt:lpstr>Method:5 ⇝ Example:3</vt:lpstr>
      <vt:lpstr>Method:5 ⇝ Example:3 (Continue) </vt:lpstr>
      <vt:lpstr>Method:5 ⇝ Example:3 (Continue)</vt:lpstr>
      <vt:lpstr>Method:5 ⇝ Example:4</vt:lpstr>
      <vt:lpstr>Method:5 ⇝ Example:4 (Continue) </vt:lpstr>
      <vt:lpstr>Method – 6 Matrix Representation of Graph</vt:lpstr>
      <vt:lpstr>Adjacency Matrix for an Undirected Graph</vt:lpstr>
      <vt:lpstr>Method:6 ⇝ Example:1</vt:lpstr>
      <vt:lpstr>Adjacency Matrix for a Digraph</vt:lpstr>
      <vt:lpstr>Method:6 ⇝ Example:2</vt:lpstr>
      <vt:lpstr>Observations </vt:lpstr>
      <vt:lpstr>Observations </vt:lpstr>
      <vt:lpstr>Method:6 ⇝ Example:3</vt:lpstr>
      <vt:lpstr>Incidence Matrix for an Undirected Graph</vt:lpstr>
      <vt:lpstr>Method:6 ⇝ Example:4</vt:lpstr>
      <vt:lpstr>Incidence Matrix for a Digraph</vt:lpstr>
      <vt:lpstr>Method:6 ⇝ Example:5</vt:lpstr>
      <vt:lpstr>Observations </vt:lpstr>
      <vt:lpstr>Method:6 ⇝ Example:6</vt:lpstr>
      <vt:lpstr>Method:6 ⇝ Example:7</vt:lpstr>
      <vt:lpstr>Method:6 ⇝ Example:7 (Continue)</vt:lpstr>
      <vt:lpstr>Path Matrix for a Directed Graph</vt:lpstr>
      <vt:lpstr>Method:6 ⇝ Example:8</vt:lpstr>
      <vt:lpstr>Method – 7 Warshall’s Algorithm</vt:lpstr>
      <vt:lpstr>Warshall’s Algorithm to Produce a Path Matrix</vt:lpstr>
      <vt:lpstr>Warshall’s Algorithm to Produce a Path Matrix</vt:lpstr>
      <vt:lpstr>Warshall’s Algorithm to Produce a Path Matrix</vt:lpstr>
      <vt:lpstr>Remark</vt:lpstr>
      <vt:lpstr>Method:7 ⇝ Example:1</vt:lpstr>
      <vt:lpstr>Method:7 ⇝ Example:1 (Continue)</vt:lpstr>
      <vt:lpstr>Method:7 ⇝ Example:1 (Continue)</vt:lpstr>
      <vt:lpstr>Method:7 ⇝ Example:1 (Continue)</vt:lpstr>
      <vt:lpstr>Method:7 ⇝ Example:1 (Continue)</vt:lpstr>
      <vt:lpstr>Method:7 ⇝ Example:1 (Continue)</vt:lpstr>
      <vt:lpstr>Method:7 ⇝ Example:1 (Continue)</vt:lpstr>
      <vt:lpstr>Method:7 ⇝ Example:1 (Continue)</vt:lpstr>
      <vt:lpstr>Method:7 ⇝ Example:1 (Continue)</vt:lpstr>
      <vt:lpstr>Method:7 ⇝ Example:2</vt:lpstr>
      <vt:lpstr>Method:7 ⇝ Example:2 (Continue)</vt:lpstr>
      <vt:lpstr>Method:7 ⇝ Example:2 (Continue)</vt:lpstr>
      <vt:lpstr>Method:7 ⇝ Example:2 (Continue)</vt:lpstr>
      <vt:lpstr>Method:7 ⇝ Example:2 (Continue)</vt:lpstr>
      <vt:lpstr>Method:7 ⇝ Example:2 (Continue)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Nishant khiraiya</cp:lastModifiedBy>
  <cp:revision>745</cp:revision>
  <dcterms:created xsi:type="dcterms:W3CDTF">2020-05-01T05:09:15Z</dcterms:created>
  <dcterms:modified xsi:type="dcterms:W3CDTF">2024-06-23T04:19:20Z</dcterms:modified>
</cp:coreProperties>
</file>